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144000" type="screen4x3"/>
  <p:notesSz cx="6742113" cy="9875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810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3A775-97D0-4528-A877-019255ABAA28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FA75-DCDB-4D97-9E31-87A95822C9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2191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3A775-97D0-4528-A877-019255ABAA28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FA75-DCDB-4D97-9E31-87A95822C9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521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3A775-97D0-4528-A877-019255ABAA28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FA75-DCDB-4D97-9E31-87A95822C9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3338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3A775-97D0-4528-A877-019255ABAA28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FA75-DCDB-4D97-9E31-87A95822C9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199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3A775-97D0-4528-A877-019255ABAA28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FA75-DCDB-4D97-9E31-87A95822C9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899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3A775-97D0-4528-A877-019255ABAA28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FA75-DCDB-4D97-9E31-87A95822C9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893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3A775-97D0-4528-A877-019255ABAA28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FA75-DCDB-4D97-9E31-87A95822C9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395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3A775-97D0-4528-A877-019255ABAA28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FA75-DCDB-4D97-9E31-87A95822C9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5984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3A775-97D0-4528-A877-019255ABAA28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FA75-DCDB-4D97-9E31-87A95822C9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7170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3A775-97D0-4528-A877-019255ABAA28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FA75-DCDB-4D97-9E31-87A95822C9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018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3A775-97D0-4528-A877-019255ABAA28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FA75-DCDB-4D97-9E31-87A95822C9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209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3A775-97D0-4528-A877-019255ABAA28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BFA75-DCDB-4D97-9E31-87A95822C9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5720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315430" y="102475"/>
            <a:ext cx="2227139" cy="288147"/>
          </a:xfrm>
          <a:prstGeom prst="rect">
            <a:avLst/>
          </a:prstGeom>
          <a:solidFill>
            <a:srgbClr val="00B0F0"/>
          </a:solidFill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補助対象事業費と総事業費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183362" y="629117"/>
            <a:ext cx="1534642" cy="4420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補修　　　</a:t>
            </a:r>
            <a:r>
              <a:rPr kumimoji="1" lang="en-US" altLang="ja-JP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2,000</a:t>
            </a:r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endParaRPr kumimoji="1" lang="en-US" altLang="ja-JP" sz="1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附帯</a:t>
            </a:r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設備　</a:t>
            </a:r>
            <a:r>
              <a:rPr kumimoji="1" lang="en-US" altLang="ja-JP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2,500</a:t>
            </a:r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endParaRPr kumimoji="1" lang="en-US" altLang="ja-JP" sz="1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242452" y="1233383"/>
            <a:ext cx="1224000" cy="25736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補修</a:t>
            </a:r>
            <a:r>
              <a:rPr kumimoji="1" lang="en-US" altLang="ja-JP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2,000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endParaRPr kumimoji="1" lang="en-US" altLang="ja-JP" sz="1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466452" y="1233383"/>
            <a:ext cx="1380754" cy="2573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附帯設備</a:t>
            </a:r>
            <a:r>
              <a:rPr kumimoji="1" lang="en-US" altLang="ja-JP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2,500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endParaRPr kumimoji="1" lang="en-US" altLang="ja-JP" sz="1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528080" y="1681569"/>
            <a:ext cx="1569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補助対象全体事業費</a:t>
            </a:r>
            <a:endParaRPr kumimoji="1" lang="en-US" altLang="ja-JP" sz="1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en-US" altLang="ja-JP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3,999</a:t>
            </a:r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endParaRPr kumimoji="1" lang="ja-JP" altLang="en-US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左右矢印 1"/>
          <p:cNvSpPr/>
          <p:nvPr/>
        </p:nvSpPr>
        <p:spPr>
          <a:xfrm>
            <a:off x="1242452" y="1623419"/>
            <a:ext cx="2140917" cy="113941"/>
          </a:xfrm>
          <a:prstGeom prst="left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874328" y="2211209"/>
            <a:ext cx="877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総事業費</a:t>
            </a:r>
            <a:endParaRPr kumimoji="1" lang="en-US" altLang="ja-JP" sz="1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4,500</a:t>
            </a:r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endParaRPr kumimoji="1" lang="ja-JP" altLang="en-US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7" name="左右矢印 26"/>
          <p:cNvSpPr/>
          <p:nvPr/>
        </p:nvSpPr>
        <p:spPr>
          <a:xfrm>
            <a:off x="1242451" y="2153059"/>
            <a:ext cx="2592000" cy="113941"/>
          </a:xfrm>
          <a:prstGeom prst="left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123827" y="3205703"/>
            <a:ext cx="1534642" cy="4420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補修　　　</a:t>
            </a:r>
            <a:r>
              <a:rPr kumimoji="1" lang="en-US" altLang="ja-JP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2,000</a:t>
            </a:r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endParaRPr kumimoji="1" lang="en-US" altLang="ja-JP" sz="1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附帯</a:t>
            </a:r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設備　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5,0</a:t>
            </a:r>
            <a:r>
              <a:rPr kumimoji="1" lang="en-US" altLang="ja-JP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00</a:t>
            </a:r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endParaRPr kumimoji="1" lang="en-US" altLang="ja-JP" sz="1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149430" y="3846321"/>
            <a:ext cx="1224000" cy="25736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補修</a:t>
            </a:r>
            <a:r>
              <a:rPr kumimoji="1" lang="en-US" altLang="ja-JP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2,000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endParaRPr kumimoji="1" lang="en-US" altLang="ja-JP" sz="1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373430" y="3846321"/>
            <a:ext cx="2448000" cy="2573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附帯</a:t>
            </a:r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設備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5,0</a:t>
            </a:r>
            <a:r>
              <a:rPr kumimoji="1" lang="en-US" altLang="ja-JP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00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endParaRPr kumimoji="1" lang="en-US" altLang="ja-JP" sz="1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435058" y="4294507"/>
            <a:ext cx="1569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補助対象全体事業費</a:t>
            </a:r>
            <a:endParaRPr kumimoji="1" lang="en-US" altLang="ja-JP" sz="1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en-US" altLang="ja-JP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3,999</a:t>
            </a:r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endParaRPr kumimoji="1" lang="ja-JP" altLang="en-US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2" name="左右矢印 31"/>
          <p:cNvSpPr/>
          <p:nvPr/>
        </p:nvSpPr>
        <p:spPr>
          <a:xfrm>
            <a:off x="1149430" y="4236357"/>
            <a:ext cx="2140917" cy="113941"/>
          </a:xfrm>
          <a:prstGeom prst="left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781306" y="4824147"/>
            <a:ext cx="877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総事業費</a:t>
            </a:r>
            <a:endParaRPr kumimoji="1" lang="en-US" altLang="ja-JP" sz="1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7,0</a:t>
            </a:r>
            <a:r>
              <a:rPr kumimoji="1" lang="en-US" altLang="ja-JP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00</a:t>
            </a:r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endParaRPr kumimoji="1" lang="ja-JP" altLang="en-US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4" name="左右矢印 33"/>
          <p:cNvSpPr/>
          <p:nvPr/>
        </p:nvSpPr>
        <p:spPr>
          <a:xfrm>
            <a:off x="1149429" y="4765997"/>
            <a:ext cx="3636000" cy="113941"/>
          </a:xfrm>
          <a:prstGeom prst="left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3628848" y="638931"/>
            <a:ext cx="2381027" cy="4420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補助対象全体</a:t>
            </a:r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事業費　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3,999</a:t>
            </a:r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endParaRPr kumimoji="1" lang="en-US" altLang="ja-JP" sz="1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総事業費　　　　　　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</a:t>
            </a:r>
            <a:r>
              <a:rPr kumimoji="1" lang="en-US" altLang="ja-JP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,500</a:t>
            </a:r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endParaRPr kumimoji="1" lang="en-US" altLang="ja-JP" sz="1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671859" y="3224617"/>
            <a:ext cx="2304083" cy="4420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補助対象全体</a:t>
            </a:r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事業費　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3,999</a:t>
            </a:r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endParaRPr kumimoji="1" lang="en-US" altLang="ja-JP" sz="1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総事業費　　　　　　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7,0</a:t>
            </a:r>
            <a:r>
              <a:rPr kumimoji="1" lang="en-US" altLang="ja-JP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00</a:t>
            </a:r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endParaRPr kumimoji="1" lang="en-US" altLang="ja-JP" sz="1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144608" y="629117"/>
            <a:ext cx="548640" cy="534559"/>
            <a:chOff x="-91240" y="1620953"/>
            <a:chExt cx="548640" cy="534559"/>
          </a:xfrm>
        </p:grpSpPr>
        <p:sp>
          <p:nvSpPr>
            <p:cNvPr id="37" name="テキスト ボックス 36"/>
            <p:cNvSpPr txBox="1"/>
            <p:nvPr/>
          </p:nvSpPr>
          <p:spPr>
            <a:xfrm>
              <a:off x="0" y="1620953"/>
              <a:ext cx="3385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2400" dirty="0" smtClean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A</a:t>
              </a:r>
              <a:endParaRPr kumimoji="1"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3" name="楕円 2"/>
            <p:cNvSpPr/>
            <p:nvPr/>
          </p:nvSpPr>
          <p:spPr>
            <a:xfrm>
              <a:off x="-91240" y="1620953"/>
              <a:ext cx="548640" cy="534559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144608" y="3132093"/>
            <a:ext cx="548640" cy="534559"/>
            <a:chOff x="-91240" y="1620953"/>
            <a:chExt cx="548640" cy="534559"/>
          </a:xfrm>
        </p:grpSpPr>
        <p:sp>
          <p:nvSpPr>
            <p:cNvPr id="39" name="テキスト ボックス 38"/>
            <p:cNvSpPr txBox="1"/>
            <p:nvPr/>
          </p:nvSpPr>
          <p:spPr>
            <a:xfrm>
              <a:off x="0" y="1620953"/>
              <a:ext cx="3385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2400" dirty="0" smtClean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B</a:t>
              </a:r>
              <a:endParaRPr kumimoji="1"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40" name="楕円 39"/>
            <p:cNvSpPr/>
            <p:nvPr/>
          </p:nvSpPr>
          <p:spPr>
            <a:xfrm>
              <a:off x="-91240" y="1620953"/>
              <a:ext cx="548640" cy="534559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右矢印 5"/>
          <p:cNvSpPr/>
          <p:nvPr/>
        </p:nvSpPr>
        <p:spPr>
          <a:xfrm>
            <a:off x="3001362" y="629117"/>
            <a:ext cx="382007" cy="370885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右矢印 40"/>
          <p:cNvSpPr/>
          <p:nvPr/>
        </p:nvSpPr>
        <p:spPr>
          <a:xfrm>
            <a:off x="3004718" y="3228465"/>
            <a:ext cx="382007" cy="370885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726231" y="5998197"/>
            <a:ext cx="53142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補助対象全体事業費は</a:t>
            </a:r>
            <a:r>
              <a:rPr kumimoji="1" lang="en-US" altLang="ja-JP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</a:t>
            </a:r>
            <a:r>
              <a:rPr kumimoji="1"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＝</a:t>
            </a:r>
            <a:r>
              <a:rPr kumimoji="1" lang="en-US" altLang="ja-JP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B</a:t>
            </a:r>
            <a:r>
              <a:rPr kumimoji="1"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だが、総事業費は</a:t>
            </a:r>
            <a:r>
              <a:rPr kumimoji="1" lang="en-US" altLang="ja-JP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</a:t>
            </a:r>
            <a:r>
              <a:rPr kumimoji="1"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＜</a:t>
            </a:r>
            <a:r>
              <a:rPr kumimoji="1" lang="en-US" altLang="ja-JP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B</a:t>
            </a:r>
            <a:r>
              <a:rPr kumimoji="1" lang="ja-JP" altLang="en-US" sz="1600" dirty="0" err="1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なの</a:t>
            </a:r>
            <a:r>
              <a:rPr kumimoji="1"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で</a:t>
            </a:r>
            <a:endParaRPr kumimoji="1" lang="en-US" altLang="ja-JP" sz="16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優先順位</a:t>
            </a:r>
            <a:r>
              <a:rPr kumimoji="1"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は</a:t>
            </a:r>
            <a:r>
              <a:rPr kumimoji="1" lang="en-US" altLang="ja-JP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</a:t>
            </a:r>
            <a:r>
              <a:rPr kumimoji="1"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が上</a:t>
            </a:r>
            <a:endParaRPr kumimoji="1" lang="en-US" altLang="ja-JP" sz="16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6943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213</TotalTime>
  <Words>116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0350200</dc:creator>
  <cp:lastModifiedBy>0350200</cp:lastModifiedBy>
  <cp:revision>14</cp:revision>
  <cp:lastPrinted>2024-03-28T10:06:54Z</cp:lastPrinted>
  <dcterms:created xsi:type="dcterms:W3CDTF">2024-03-25T08:39:48Z</dcterms:created>
  <dcterms:modified xsi:type="dcterms:W3CDTF">2024-03-29T04:57:50Z</dcterms:modified>
</cp:coreProperties>
</file>