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544E"/>
    <a:srgbClr val="D52219"/>
    <a:srgbClr val="FFECEE"/>
    <a:srgbClr val="E1E3EF"/>
    <a:srgbClr val="EA544F"/>
    <a:srgbClr val="F7B8B4"/>
    <a:srgbClr val="F5B1AE"/>
    <a:srgbClr val="E452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8" autoAdjust="0"/>
    <p:restoredTop sz="94660"/>
  </p:normalViewPr>
  <p:slideViewPr>
    <p:cSldViewPr>
      <p:cViewPr varScale="1">
        <p:scale>
          <a:sx n="75" d="100"/>
          <a:sy n="75" d="100"/>
        </p:scale>
        <p:origin x="1500" y="7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715390" indent="0" algn="ctr">
              <a:buNone/>
              <a:defRPr>
                <a:solidFill>
                  <a:schemeClr val="tx1">
                    <a:tint val="75000"/>
                  </a:schemeClr>
                </a:solidFill>
              </a:defRPr>
            </a:lvl2pPr>
            <a:lvl3pPr marL="1430779" indent="0" algn="ctr">
              <a:buNone/>
              <a:defRPr>
                <a:solidFill>
                  <a:schemeClr val="tx1">
                    <a:tint val="75000"/>
                  </a:schemeClr>
                </a:solidFill>
              </a:defRPr>
            </a:lvl3pPr>
            <a:lvl4pPr marL="2146168" indent="0" algn="ctr">
              <a:buNone/>
              <a:defRPr>
                <a:solidFill>
                  <a:schemeClr val="tx1">
                    <a:tint val="75000"/>
                  </a:schemeClr>
                </a:solidFill>
              </a:defRPr>
            </a:lvl4pPr>
            <a:lvl5pPr marL="2861557" indent="0" algn="ctr">
              <a:buNone/>
              <a:defRPr>
                <a:solidFill>
                  <a:schemeClr val="tx1">
                    <a:tint val="75000"/>
                  </a:schemeClr>
                </a:solidFill>
              </a:defRPr>
            </a:lvl5pPr>
            <a:lvl6pPr marL="3576947" indent="0" algn="ctr">
              <a:buNone/>
              <a:defRPr>
                <a:solidFill>
                  <a:schemeClr val="tx1">
                    <a:tint val="75000"/>
                  </a:schemeClr>
                </a:solidFill>
              </a:defRPr>
            </a:lvl6pPr>
            <a:lvl7pPr marL="4292336" indent="0" algn="ctr">
              <a:buNone/>
              <a:defRPr>
                <a:solidFill>
                  <a:schemeClr val="tx1">
                    <a:tint val="75000"/>
                  </a:schemeClr>
                </a:solidFill>
              </a:defRPr>
            </a:lvl7pPr>
            <a:lvl8pPr marL="5007725" indent="0" algn="ctr">
              <a:buNone/>
              <a:defRPr>
                <a:solidFill>
                  <a:schemeClr val="tx1">
                    <a:tint val="75000"/>
                  </a:schemeClr>
                </a:solidFill>
              </a:defRPr>
            </a:lvl8pPr>
            <a:lvl9pPr marL="5723114"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2021/7/5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2021/7/5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96701"/>
            <a:ext cx="4514850" cy="845220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2021/7/5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2021/7/5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6259"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3130">
                <a:solidFill>
                  <a:schemeClr val="tx1">
                    <a:tint val="75000"/>
                  </a:schemeClr>
                </a:solidFill>
              </a:defRPr>
            </a:lvl1pPr>
            <a:lvl2pPr marL="715390" indent="0">
              <a:buNone/>
              <a:defRPr sz="2817">
                <a:solidFill>
                  <a:schemeClr val="tx1">
                    <a:tint val="75000"/>
                  </a:schemeClr>
                </a:solidFill>
              </a:defRPr>
            </a:lvl2pPr>
            <a:lvl3pPr marL="1430779" indent="0">
              <a:buNone/>
              <a:defRPr sz="2503">
                <a:solidFill>
                  <a:schemeClr val="tx1">
                    <a:tint val="75000"/>
                  </a:schemeClr>
                </a:solidFill>
              </a:defRPr>
            </a:lvl3pPr>
            <a:lvl4pPr marL="2146168" indent="0">
              <a:buNone/>
              <a:defRPr sz="2191">
                <a:solidFill>
                  <a:schemeClr val="tx1">
                    <a:tint val="75000"/>
                  </a:schemeClr>
                </a:solidFill>
              </a:defRPr>
            </a:lvl4pPr>
            <a:lvl5pPr marL="2861557" indent="0">
              <a:buNone/>
              <a:defRPr sz="2191">
                <a:solidFill>
                  <a:schemeClr val="tx1">
                    <a:tint val="75000"/>
                  </a:schemeClr>
                </a:solidFill>
              </a:defRPr>
            </a:lvl5pPr>
            <a:lvl6pPr marL="3576947" indent="0">
              <a:buNone/>
              <a:defRPr sz="2191">
                <a:solidFill>
                  <a:schemeClr val="tx1">
                    <a:tint val="75000"/>
                  </a:schemeClr>
                </a:solidFill>
              </a:defRPr>
            </a:lvl6pPr>
            <a:lvl7pPr marL="4292336" indent="0">
              <a:buNone/>
              <a:defRPr sz="2191">
                <a:solidFill>
                  <a:schemeClr val="tx1">
                    <a:tint val="75000"/>
                  </a:schemeClr>
                </a:solidFill>
              </a:defRPr>
            </a:lvl7pPr>
            <a:lvl8pPr marL="5007725" indent="0">
              <a:buNone/>
              <a:defRPr sz="2191">
                <a:solidFill>
                  <a:schemeClr val="tx1">
                    <a:tint val="75000"/>
                  </a:schemeClr>
                </a:solidFill>
              </a:defRPr>
            </a:lvl8pPr>
            <a:lvl9pPr marL="5723114" indent="0">
              <a:buNone/>
              <a:defRPr sz="2191">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2021/7/5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311402"/>
            <a:ext cx="3028950" cy="6537502"/>
          </a:xfrm>
        </p:spPr>
        <p:txBody>
          <a:bodyPr/>
          <a:lstStyle>
            <a:lvl1pPr>
              <a:defRPr sz="4381"/>
            </a:lvl1pPr>
            <a:lvl2pPr>
              <a:defRPr sz="3755"/>
            </a:lvl2pPr>
            <a:lvl3pPr>
              <a:defRPr sz="3130"/>
            </a:lvl3pPr>
            <a:lvl4pPr>
              <a:defRPr sz="2817"/>
            </a:lvl4pPr>
            <a:lvl5pPr>
              <a:defRPr sz="2817"/>
            </a:lvl5pPr>
            <a:lvl6pPr>
              <a:defRPr sz="2817"/>
            </a:lvl6pPr>
            <a:lvl7pPr>
              <a:defRPr sz="2817"/>
            </a:lvl7pPr>
            <a:lvl8pPr>
              <a:defRPr sz="2817"/>
            </a:lvl8pPr>
            <a:lvl9pPr>
              <a:defRPr sz="2817"/>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311402"/>
            <a:ext cx="3028950" cy="6537502"/>
          </a:xfrm>
        </p:spPr>
        <p:txBody>
          <a:bodyPr/>
          <a:lstStyle>
            <a:lvl1pPr>
              <a:defRPr sz="4381"/>
            </a:lvl1pPr>
            <a:lvl2pPr>
              <a:defRPr sz="3755"/>
            </a:lvl2pPr>
            <a:lvl3pPr>
              <a:defRPr sz="3130"/>
            </a:lvl3pPr>
            <a:lvl4pPr>
              <a:defRPr sz="2817"/>
            </a:lvl4pPr>
            <a:lvl5pPr>
              <a:defRPr sz="2817"/>
            </a:lvl5pPr>
            <a:lvl6pPr>
              <a:defRPr sz="2817"/>
            </a:lvl6pPr>
            <a:lvl7pPr>
              <a:defRPr sz="2817"/>
            </a:lvl7pPr>
            <a:lvl8pPr>
              <a:defRPr sz="2817"/>
            </a:lvl8pPr>
            <a:lvl9pPr>
              <a:defRPr sz="2817"/>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2021/7/5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3755" b="1"/>
            </a:lvl1pPr>
            <a:lvl2pPr marL="715390" indent="0">
              <a:buNone/>
              <a:defRPr sz="3130" b="1"/>
            </a:lvl2pPr>
            <a:lvl3pPr marL="1430779" indent="0">
              <a:buNone/>
              <a:defRPr sz="2817" b="1"/>
            </a:lvl3pPr>
            <a:lvl4pPr marL="2146168" indent="0">
              <a:buNone/>
              <a:defRPr sz="2503" b="1"/>
            </a:lvl4pPr>
            <a:lvl5pPr marL="2861557" indent="0">
              <a:buNone/>
              <a:defRPr sz="2503" b="1"/>
            </a:lvl5pPr>
            <a:lvl6pPr marL="3576947" indent="0">
              <a:buNone/>
              <a:defRPr sz="2503" b="1"/>
            </a:lvl6pPr>
            <a:lvl7pPr marL="4292336" indent="0">
              <a:buNone/>
              <a:defRPr sz="2503" b="1"/>
            </a:lvl7pPr>
            <a:lvl8pPr marL="5007725" indent="0">
              <a:buNone/>
              <a:defRPr sz="2503" b="1"/>
            </a:lvl8pPr>
            <a:lvl9pPr marL="5723114" indent="0">
              <a:buNone/>
              <a:defRPr sz="2503"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3755"/>
            </a:lvl1pPr>
            <a:lvl2pPr>
              <a:defRPr sz="3130"/>
            </a:lvl2pPr>
            <a:lvl3pPr>
              <a:defRPr sz="2817"/>
            </a:lvl3pPr>
            <a:lvl4pPr>
              <a:defRPr sz="2503"/>
            </a:lvl4pPr>
            <a:lvl5pPr>
              <a:defRPr sz="2503"/>
            </a:lvl5pPr>
            <a:lvl6pPr>
              <a:defRPr sz="2503"/>
            </a:lvl6pPr>
            <a:lvl7pPr>
              <a:defRPr sz="2503"/>
            </a:lvl7pPr>
            <a:lvl8pPr>
              <a:defRPr sz="2503"/>
            </a:lvl8pPr>
            <a:lvl9pPr>
              <a:defRPr sz="2503"/>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217385"/>
            <a:ext cx="3031332" cy="924101"/>
          </a:xfrm>
        </p:spPr>
        <p:txBody>
          <a:bodyPr anchor="b"/>
          <a:lstStyle>
            <a:lvl1pPr marL="0" indent="0">
              <a:buNone/>
              <a:defRPr sz="3755" b="1"/>
            </a:lvl1pPr>
            <a:lvl2pPr marL="715390" indent="0">
              <a:buNone/>
              <a:defRPr sz="3130" b="1"/>
            </a:lvl2pPr>
            <a:lvl3pPr marL="1430779" indent="0">
              <a:buNone/>
              <a:defRPr sz="2817" b="1"/>
            </a:lvl3pPr>
            <a:lvl4pPr marL="2146168" indent="0">
              <a:buNone/>
              <a:defRPr sz="2503" b="1"/>
            </a:lvl4pPr>
            <a:lvl5pPr marL="2861557" indent="0">
              <a:buNone/>
              <a:defRPr sz="2503" b="1"/>
            </a:lvl5pPr>
            <a:lvl6pPr marL="3576947" indent="0">
              <a:buNone/>
              <a:defRPr sz="2503" b="1"/>
            </a:lvl6pPr>
            <a:lvl7pPr marL="4292336" indent="0">
              <a:buNone/>
              <a:defRPr sz="2503" b="1"/>
            </a:lvl7pPr>
            <a:lvl8pPr marL="5007725" indent="0">
              <a:buNone/>
              <a:defRPr sz="2503" b="1"/>
            </a:lvl8pPr>
            <a:lvl9pPr marL="5723114" indent="0">
              <a:buNone/>
              <a:defRPr sz="2503"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3141486"/>
            <a:ext cx="3031332" cy="5707416"/>
          </a:xfrm>
        </p:spPr>
        <p:txBody>
          <a:bodyPr/>
          <a:lstStyle>
            <a:lvl1pPr>
              <a:defRPr sz="3755"/>
            </a:lvl1pPr>
            <a:lvl2pPr>
              <a:defRPr sz="3130"/>
            </a:lvl2pPr>
            <a:lvl3pPr>
              <a:defRPr sz="2817"/>
            </a:lvl3pPr>
            <a:lvl4pPr>
              <a:defRPr sz="2503"/>
            </a:lvl4pPr>
            <a:lvl5pPr>
              <a:defRPr sz="2503"/>
            </a:lvl5pPr>
            <a:lvl6pPr>
              <a:defRPr sz="2503"/>
            </a:lvl6pPr>
            <a:lvl7pPr>
              <a:defRPr sz="2503"/>
            </a:lvl7pPr>
            <a:lvl8pPr>
              <a:defRPr sz="2503"/>
            </a:lvl8pPr>
            <a:lvl9pPr>
              <a:defRPr sz="2503"/>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2021/7/5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2021/7/5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2021/7/5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313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94408"/>
            <a:ext cx="3833812" cy="8454497"/>
          </a:xfrm>
        </p:spPr>
        <p:txBody>
          <a:bodyPr/>
          <a:lstStyle>
            <a:lvl1pPr>
              <a:defRPr sz="5008"/>
            </a:lvl1pPr>
            <a:lvl2pPr>
              <a:defRPr sz="4381"/>
            </a:lvl2pPr>
            <a:lvl3pPr>
              <a:defRPr sz="3755"/>
            </a:lvl3pPr>
            <a:lvl4pPr>
              <a:defRPr sz="3130"/>
            </a:lvl4pPr>
            <a:lvl5pPr>
              <a:defRPr sz="3130"/>
            </a:lvl5pPr>
            <a:lvl6pPr>
              <a:defRPr sz="3130"/>
            </a:lvl6pPr>
            <a:lvl7pPr>
              <a:defRPr sz="3130"/>
            </a:lvl7pPr>
            <a:lvl8pPr>
              <a:defRPr sz="3130"/>
            </a:lvl8pPr>
            <a:lvl9pPr>
              <a:defRPr sz="313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2072924"/>
            <a:ext cx="2256235" cy="6775980"/>
          </a:xfrm>
        </p:spPr>
        <p:txBody>
          <a:bodyPr/>
          <a:lstStyle>
            <a:lvl1pPr marL="0" indent="0">
              <a:buNone/>
              <a:defRPr sz="2191"/>
            </a:lvl1pPr>
            <a:lvl2pPr marL="715390" indent="0">
              <a:buNone/>
              <a:defRPr sz="1878"/>
            </a:lvl2pPr>
            <a:lvl3pPr marL="1430779" indent="0">
              <a:buNone/>
              <a:defRPr sz="1564"/>
            </a:lvl3pPr>
            <a:lvl4pPr marL="2146168" indent="0">
              <a:buNone/>
              <a:defRPr sz="1408"/>
            </a:lvl4pPr>
            <a:lvl5pPr marL="2861557" indent="0">
              <a:buNone/>
              <a:defRPr sz="1408"/>
            </a:lvl5pPr>
            <a:lvl6pPr marL="3576947" indent="0">
              <a:buNone/>
              <a:defRPr sz="1408"/>
            </a:lvl6pPr>
            <a:lvl7pPr marL="4292336" indent="0">
              <a:buNone/>
              <a:defRPr sz="1408"/>
            </a:lvl7pPr>
            <a:lvl8pPr marL="5007725" indent="0">
              <a:buNone/>
              <a:defRPr sz="1408"/>
            </a:lvl8pPr>
            <a:lvl9pPr marL="5723114" indent="0">
              <a:buNone/>
              <a:defRPr sz="1408"/>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2021/7/5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313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5008"/>
            </a:lvl1pPr>
            <a:lvl2pPr marL="715390" indent="0">
              <a:buNone/>
              <a:defRPr sz="4381"/>
            </a:lvl2pPr>
            <a:lvl3pPr marL="1430779" indent="0">
              <a:buNone/>
              <a:defRPr sz="3755"/>
            </a:lvl3pPr>
            <a:lvl4pPr marL="2146168" indent="0">
              <a:buNone/>
              <a:defRPr sz="3130"/>
            </a:lvl4pPr>
            <a:lvl5pPr marL="2861557" indent="0">
              <a:buNone/>
              <a:defRPr sz="3130"/>
            </a:lvl5pPr>
            <a:lvl6pPr marL="3576947" indent="0">
              <a:buNone/>
              <a:defRPr sz="3130"/>
            </a:lvl6pPr>
            <a:lvl7pPr marL="4292336" indent="0">
              <a:buNone/>
              <a:defRPr sz="3130"/>
            </a:lvl7pPr>
            <a:lvl8pPr marL="5007725" indent="0">
              <a:buNone/>
              <a:defRPr sz="3130"/>
            </a:lvl8pPr>
            <a:lvl9pPr marL="5723114" indent="0">
              <a:buNone/>
              <a:defRPr sz="3130"/>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2191"/>
            </a:lvl1pPr>
            <a:lvl2pPr marL="715390" indent="0">
              <a:buNone/>
              <a:defRPr sz="1878"/>
            </a:lvl2pPr>
            <a:lvl3pPr marL="1430779" indent="0">
              <a:buNone/>
              <a:defRPr sz="1564"/>
            </a:lvl3pPr>
            <a:lvl4pPr marL="2146168" indent="0">
              <a:buNone/>
              <a:defRPr sz="1408"/>
            </a:lvl4pPr>
            <a:lvl5pPr marL="2861557" indent="0">
              <a:buNone/>
              <a:defRPr sz="1408"/>
            </a:lvl5pPr>
            <a:lvl6pPr marL="3576947" indent="0">
              <a:buNone/>
              <a:defRPr sz="1408"/>
            </a:lvl6pPr>
            <a:lvl7pPr marL="4292336" indent="0">
              <a:buNone/>
              <a:defRPr sz="1408"/>
            </a:lvl7pPr>
            <a:lvl8pPr marL="5007725" indent="0">
              <a:buNone/>
              <a:defRPr sz="1408"/>
            </a:lvl8pPr>
            <a:lvl9pPr marL="5723114" indent="0">
              <a:buNone/>
              <a:defRPr sz="1408"/>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2021/7/5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7"/>
            <a:ext cx="1600200" cy="527403"/>
          </a:xfrm>
          <a:prstGeom prst="rect">
            <a:avLst/>
          </a:prstGeom>
        </p:spPr>
        <p:txBody>
          <a:bodyPr vert="horz" lIns="91440" tIns="45720" rIns="91440" bIns="45720" rtlCol="0" anchor="ctr"/>
          <a:lstStyle>
            <a:lvl1pPr algn="l">
              <a:defRPr sz="1878">
                <a:solidFill>
                  <a:schemeClr val="tx1">
                    <a:tint val="75000"/>
                  </a:schemeClr>
                </a:solidFill>
              </a:defRPr>
            </a:lvl1pPr>
          </a:lstStyle>
          <a:p>
            <a:fld id="{7372D545-8467-428C-B4B7-668AFE11EB3F}" type="datetimeFigureOut">
              <a:rPr kumimoji="1" lang="ja-JP" altLang="en-US" smtClean="0"/>
              <a:t>2021/7/5</a:t>
            </a:fld>
            <a:endParaRPr kumimoji="1" lang="ja-JP" altLang="en-US"/>
          </a:p>
        </p:txBody>
      </p:sp>
      <p:sp>
        <p:nvSpPr>
          <p:cNvPr id="5" name="フッター プレースホルダー 4"/>
          <p:cNvSpPr>
            <a:spLocks noGrp="1"/>
          </p:cNvSpPr>
          <p:nvPr>
            <p:ph type="ftr" sz="quarter" idx="3"/>
          </p:nvPr>
        </p:nvSpPr>
        <p:spPr>
          <a:xfrm>
            <a:off x="2343150" y="9181397"/>
            <a:ext cx="2171700" cy="527403"/>
          </a:xfrm>
          <a:prstGeom prst="rect">
            <a:avLst/>
          </a:prstGeom>
        </p:spPr>
        <p:txBody>
          <a:bodyPr vert="horz" lIns="91440" tIns="45720" rIns="91440" bIns="45720" rtlCol="0" anchor="ctr"/>
          <a:lstStyle>
            <a:lvl1pPr algn="ctr">
              <a:defRPr sz="1878">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7"/>
            <a:ext cx="1600200" cy="527403"/>
          </a:xfrm>
          <a:prstGeom prst="rect">
            <a:avLst/>
          </a:prstGeom>
        </p:spPr>
        <p:txBody>
          <a:bodyPr vert="horz" lIns="91440" tIns="45720" rIns="91440" bIns="45720" rtlCol="0" anchor="ctr"/>
          <a:lstStyle>
            <a:lvl1pPr algn="r">
              <a:defRPr sz="1878">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30779" rtl="0" eaLnBrk="1" latinLnBrk="0" hangingPunct="1">
        <a:spcBef>
          <a:spcPct val="0"/>
        </a:spcBef>
        <a:buNone/>
        <a:defRPr kumimoji="1" sz="6885" kern="1200">
          <a:solidFill>
            <a:schemeClr val="tx1"/>
          </a:solidFill>
          <a:latin typeface="+mj-lt"/>
          <a:ea typeface="+mj-ea"/>
          <a:cs typeface="+mj-cs"/>
        </a:defRPr>
      </a:lvl1pPr>
    </p:titleStyle>
    <p:bodyStyle>
      <a:lvl1pPr marL="536543" indent="-536543" algn="l" defTabSz="1430779" rtl="0" eaLnBrk="1" latinLnBrk="0" hangingPunct="1">
        <a:spcBef>
          <a:spcPct val="20000"/>
        </a:spcBef>
        <a:buFont typeface="Arial" pitchFamily="34" charset="0"/>
        <a:buChar char="•"/>
        <a:defRPr kumimoji="1" sz="5008" kern="1200">
          <a:solidFill>
            <a:schemeClr val="tx1"/>
          </a:solidFill>
          <a:latin typeface="+mn-lt"/>
          <a:ea typeface="+mn-ea"/>
          <a:cs typeface="+mn-cs"/>
        </a:defRPr>
      </a:lvl1pPr>
      <a:lvl2pPr marL="1162508" indent="-447118" algn="l" defTabSz="1430779" rtl="0" eaLnBrk="1" latinLnBrk="0" hangingPunct="1">
        <a:spcBef>
          <a:spcPct val="20000"/>
        </a:spcBef>
        <a:buFont typeface="Arial" pitchFamily="34" charset="0"/>
        <a:buChar char="–"/>
        <a:defRPr kumimoji="1" sz="4381" kern="1200">
          <a:solidFill>
            <a:schemeClr val="tx1"/>
          </a:solidFill>
          <a:latin typeface="+mn-lt"/>
          <a:ea typeface="+mn-ea"/>
          <a:cs typeface="+mn-cs"/>
        </a:defRPr>
      </a:lvl2pPr>
      <a:lvl3pPr marL="1788473" indent="-357694" algn="l" defTabSz="1430779" rtl="0" eaLnBrk="1" latinLnBrk="0" hangingPunct="1">
        <a:spcBef>
          <a:spcPct val="20000"/>
        </a:spcBef>
        <a:buFont typeface="Arial" pitchFamily="34" charset="0"/>
        <a:buChar char="•"/>
        <a:defRPr kumimoji="1" sz="3755" kern="1200">
          <a:solidFill>
            <a:schemeClr val="tx1"/>
          </a:solidFill>
          <a:latin typeface="+mn-lt"/>
          <a:ea typeface="+mn-ea"/>
          <a:cs typeface="+mn-cs"/>
        </a:defRPr>
      </a:lvl3pPr>
      <a:lvl4pPr marL="2503863" indent="-357694" algn="l" defTabSz="1430779" rtl="0" eaLnBrk="1" latinLnBrk="0" hangingPunct="1">
        <a:spcBef>
          <a:spcPct val="20000"/>
        </a:spcBef>
        <a:buFont typeface="Arial" pitchFamily="34" charset="0"/>
        <a:buChar char="–"/>
        <a:defRPr kumimoji="1" sz="3130" kern="1200">
          <a:solidFill>
            <a:schemeClr val="tx1"/>
          </a:solidFill>
          <a:latin typeface="+mn-lt"/>
          <a:ea typeface="+mn-ea"/>
          <a:cs typeface="+mn-cs"/>
        </a:defRPr>
      </a:lvl4pPr>
      <a:lvl5pPr marL="3219251" indent="-357694" algn="l" defTabSz="1430779" rtl="0" eaLnBrk="1" latinLnBrk="0" hangingPunct="1">
        <a:spcBef>
          <a:spcPct val="20000"/>
        </a:spcBef>
        <a:buFont typeface="Arial" pitchFamily="34" charset="0"/>
        <a:buChar char="»"/>
        <a:defRPr kumimoji="1" sz="3130" kern="1200">
          <a:solidFill>
            <a:schemeClr val="tx1"/>
          </a:solidFill>
          <a:latin typeface="+mn-lt"/>
          <a:ea typeface="+mn-ea"/>
          <a:cs typeface="+mn-cs"/>
        </a:defRPr>
      </a:lvl5pPr>
      <a:lvl6pPr marL="3934641" indent="-357694" algn="l" defTabSz="1430779" rtl="0" eaLnBrk="1" latinLnBrk="0" hangingPunct="1">
        <a:spcBef>
          <a:spcPct val="20000"/>
        </a:spcBef>
        <a:buFont typeface="Arial" pitchFamily="34" charset="0"/>
        <a:buChar char="•"/>
        <a:defRPr kumimoji="1" sz="3130" kern="1200">
          <a:solidFill>
            <a:schemeClr val="tx1"/>
          </a:solidFill>
          <a:latin typeface="+mn-lt"/>
          <a:ea typeface="+mn-ea"/>
          <a:cs typeface="+mn-cs"/>
        </a:defRPr>
      </a:lvl6pPr>
      <a:lvl7pPr marL="4650031" indent="-357694" algn="l" defTabSz="1430779" rtl="0" eaLnBrk="1" latinLnBrk="0" hangingPunct="1">
        <a:spcBef>
          <a:spcPct val="20000"/>
        </a:spcBef>
        <a:buFont typeface="Arial" pitchFamily="34" charset="0"/>
        <a:buChar char="•"/>
        <a:defRPr kumimoji="1" sz="3130" kern="1200">
          <a:solidFill>
            <a:schemeClr val="tx1"/>
          </a:solidFill>
          <a:latin typeface="+mn-lt"/>
          <a:ea typeface="+mn-ea"/>
          <a:cs typeface="+mn-cs"/>
        </a:defRPr>
      </a:lvl7pPr>
      <a:lvl8pPr marL="5365420" indent="-357694" algn="l" defTabSz="1430779" rtl="0" eaLnBrk="1" latinLnBrk="0" hangingPunct="1">
        <a:spcBef>
          <a:spcPct val="20000"/>
        </a:spcBef>
        <a:buFont typeface="Arial" pitchFamily="34" charset="0"/>
        <a:buChar char="•"/>
        <a:defRPr kumimoji="1" sz="3130" kern="1200">
          <a:solidFill>
            <a:schemeClr val="tx1"/>
          </a:solidFill>
          <a:latin typeface="+mn-lt"/>
          <a:ea typeface="+mn-ea"/>
          <a:cs typeface="+mn-cs"/>
        </a:defRPr>
      </a:lvl8pPr>
      <a:lvl9pPr marL="6080808" indent="-357694" algn="l" defTabSz="1430779" rtl="0" eaLnBrk="1" latinLnBrk="0" hangingPunct="1">
        <a:spcBef>
          <a:spcPct val="20000"/>
        </a:spcBef>
        <a:buFont typeface="Arial" pitchFamily="34" charset="0"/>
        <a:buChar char="•"/>
        <a:defRPr kumimoji="1" sz="3130" kern="1200">
          <a:solidFill>
            <a:schemeClr val="tx1"/>
          </a:solidFill>
          <a:latin typeface="+mn-lt"/>
          <a:ea typeface="+mn-ea"/>
          <a:cs typeface="+mn-cs"/>
        </a:defRPr>
      </a:lvl9pPr>
    </p:bodyStyle>
    <p:otherStyle>
      <a:defPPr>
        <a:defRPr lang="ja-JP"/>
      </a:defPPr>
      <a:lvl1pPr marL="0" algn="l" defTabSz="1430779" rtl="0" eaLnBrk="1" latinLnBrk="0" hangingPunct="1">
        <a:defRPr kumimoji="1" sz="2817" kern="1200">
          <a:solidFill>
            <a:schemeClr val="tx1"/>
          </a:solidFill>
          <a:latin typeface="+mn-lt"/>
          <a:ea typeface="+mn-ea"/>
          <a:cs typeface="+mn-cs"/>
        </a:defRPr>
      </a:lvl1pPr>
      <a:lvl2pPr marL="715390" algn="l" defTabSz="1430779" rtl="0" eaLnBrk="1" latinLnBrk="0" hangingPunct="1">
        <a:defRPr kumimoji="1" sz="2817" kern="1200">
          <a:solidFill>
            <a:schemeClr val="tx1"/>
          </a:solidFill>
          <a:latin typeface="+mn-lt"/>
          <a:ea typeface="+mn-ea"/>
          <a:cs typeface="+mn-cs"/>
        </a:defRPr>
      </a:lvl2pPr>
      <a:lvl3pPr marL="1430779" algn="l" defTabSz="1430779" rtl="0" eaLnBrk="1" latinLnBrk="0" hangingPunct="1">
        <a:defRPr kumimoji="1" sz="2817" kern="1200">
          <a:solidFill>
            <a:schemeClr val="tx1"/>
          </a:solidFill>
          <a:latin typeface="+mn-lt"/>
          <a:ea typeface="+mn-ea"/>
          <a:cs typeface="+mn-cs"/>
        </a:defRPr>
      </a:lvl3pPr>
      <a:lvl4pPr marL="2146168" algn="l" defTabSz="1430779" rtl="0" eaLnBrk="1" latinLnBrk="0" hangingPunct="1">
        <a:defRPr kumimoji="1" sz="2817" kern="1200">
          <a:solidFill>
            <a:schemeClr val="tx1"/>
          </a:solidFill>
          <a:latin typeface="+mn-lt"/>
          <a:ea typeface="+mn-ea"/>
          <a:cs typeface="+mn-cs"/>
        </a:defRPr>
      </a:lvl4pPr>
      <a:lvl5pPr marL="2861557" algn="l" defTabSz="1430779" rtl="0" eaLnBrk="1" latinLnBrk="0" hangingPunct="1">
        <a:defRPr kumimoji="1" sz="2817" kern="1200">
          <a:solidFill>
            <a:schemeClr val="tx1"/>
          </a:solidFill>
          <a:latin typeface="+mn-lt"/>
          <a:ea typeface="+mn-ea"/>
          <a:cs typeface="+mn-cs"/>
        </a:defRPr>
      </a:lvl5pPr>
      <a:lvl6pPr marL="3576947" algn="l" defTabSz="1430779" rtl="0" eaLnBrk="1" latinLnBrk="0" hangingPunct="1">
        <a:defRPr kumimoji="1" sz="2817" kern="1200">
          <a:solidFill>
            <a:schemeClr val="tx1"/>
          </a:solidFill>
          <a:latin typeface="+mn-lt"/>
          <a:ea typeface="+mn-ea"/>
          <a:cs typeface="+mn-cs"/>
        </a:defRPr>
      </a:lvl6pPr>
      <a:lvl7pPr marL="4292336" algn="l" defTabSz="1430779" rtl="0" eaLnBrk="1" latinLnBrk="0" hangingPunct="1">
        <a:defRPr kumimoji="1" sz="2817" kern="1200">
          <a:solidFill>
            <a:schemeClr val="tx1"/>
          </a:solidFill>
          <a:latin typeface="+mn-lt"/>
          <a:ea typeface="+mn-ea"/>
          <a:cs typeface="+mn-cs"/>
        </a:defRPr>
      </a:lvl7pPr>
      <a:lvl8pPr marL="5007725" algn="l" defTabSz="1430779" rtl="0" eaLnBrk="1" latinLnBrk="0" hangingPunct="1">
        <a:defRPr kumimoji="1" sz="2817" kern="1200">
          <a:solidFill>
            <a:schemeClr val="tx1"/>
          </a:solidFill>
          <a:latin typeface="+mn-lt"/>
          <a:ea typeface="+mn-ea"/>
          <a:cs typeface="+mn-cs"/>
        </a:defRPr>
      </a:lvl8pPr>
      <a:lvl9pPr marL="5723114" algn="l" defTabSz="1430779" rtl="0" eaLnBrk="1" latinLnBrk="0" hangingPunct="1">
        <a:defRPr kumimoji="1" sz="28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7630" y="6720593"/>
            <a:ext cx="1172164" cy="1172164"/>
          </a:xfrm>
          <a:prstGeom prst="rect">
            <a:avLst/>
          </a:prstGeom>
        </p:spPr>
      </p:pic>
      <p:sp>
        <p:nvSpPr>
          <p:cNvPr id="6" name="テキスト プレースホルダー 6">
            <a:extLst>
              <a:ext uri="{FF2B5EF4-FFF2-40B4-BE49-F238E27FC236}">
                <a16:creationId xmlns:a16="http://schemas.microsoft.com/office/drawing/2014/main" id="{2B779DE1-7B15-5C43-B90A-1ECAF35E9782}"/>
              </a:ext>
            </a:extLst>
          </p:cNvPr>
          <p:cNvSpPr txBox="1">
            <a:spLocks/>
          </p:cNvSpPr>
          <p:nvPr/>
        </p:nvSpPr>
        <p:spPr>
          <a:xfrm>
            <a:off x="0" y="1"/>
            <a:ext cx="6865692" cy="475628"/>
          </a:xfrm>
          <a:prstGeom prst="rect">
            <a:avLst/>
          </a:prstGeom>
          <a:pattFill prst="dkUpDiag">
            <a:fgClr>
              <a:srgbClr val="EA544E"/>
            </a:fgClr>
            <a:bgClr>
              <a:srgbClr val="EA544E"/>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432000" tIns="226097" rIns="360000" bIns="90439"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256" b="1" spc="188" dirty="0">
              <a:solidFill>
                <a:schemeClr val="bg1"/>
              </a:solidFill>
              <a:latin typeface="Meiryo" panose="020B0604030504040204" pitchFamily="34" charset="-128"/>
              <a:ea typeface="Meiryo" panose="020B0604030504040204" pitchFamily="34" charset="-128"/>
            </a:endParaRPr>
          </a:p>
        </p:txBody>
      </p:sp>
      <p:sp>
        <p:nvSpPr>
          <p:cNvPr id="7" name="テキスト プレースホルダー 6">
            <a:extLst>
              <a:ext uri="{FF2B5EF4-FFF2-40B4-BE49-F238E27FC236}">
                <a16:creationId xmlns:a16="http://schemas.microsoft.com/office/drawing/2014/main" id="{97B59683-13E4-6A4D-A771-585C4D9D6B09}"/>
              </a:ext>
            </a:extLst>
          </p:cNvPr>
          <p:cNvSpPr txBox="1">
            <a:spLocks/>
          </p:cNvSpPr>
          <p:nvPr/>
        </p:nvSpPr>
        <p:spPr>
          <a:xfrm>
            <a:off x="4259670" y="1"/>
            <a:ext cx="2606022" cy="475628"/>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rgbClr val="F5B1AE"/>
              </a:gs>
              <a:gs pos="62000">
                <a:srgbClr val="F7B8B4">
                  <a:alpha val="46000"/>
                </a:srgb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249231" tIns="226097" rIns="226097" bIns="90439"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256" b="1" spc="188" dirty="0">
              <a:solidFill>
                <a:schemeClr val="bg1"/>
              </a:solidFill>
              <a:latin typeface="Meiryo" panose="020B0604030504040204" pitchFamily="34" charset="-128"/>
              <a:ea typeface="Meiryo" panose="020B0604030504040204" pitchFamily="34" charset="-128"/>
            </a:endParaRPr>
          </a:p>
        </p:txBody>
      </p:sp>
      <p:sp>
        <p:nvSpPr>
          <p:cNvPr id="8" name="正方形/長方形 7"/>
          <p:cNvSpPr/>
          <p:nvPr/>
        </p:nvSpPr>
        <p:spPr>
          <a:xfrm>
            <a:off x="49372" y="128464"/>
            <a:ext cx="4387740" cy="357021"/>
          </a:xfrm>
          <a:prstGeom prst="rect">
            <a:avLst/>
          </a:prstGeom>
        </p:spPr>
        <p:txBody>
          <a:bodyPr wrap="none">
            <a:spAutoFit/>
          </a:bodyPr>
          <a:lstStyle/>
          <a:p>
            <a:r>
              <a:rPr lang="ja-JP" altLang="en-US" sz="1720" b="1" dirty="0" smtClean="0">
                <a:solidFill>
                  <a:schemeClr val="bg1"/>
                </a:solidFill>
                <a:latin typeface="メイリオ" panose="020B0604030504040204" pitchFamily="50" charset="-128"/>
                <a:ea typeface="メイリオ" panose="020B0604030504040204" pitchFamily="50" charset="-128"/>
              </a:rPr>
              <a:t>安定した就労を目指すひとり親の皆さまへ</a:t>
            </a:r>
            <a:endParaRPr lang="ja-JP" altLang="en-US" sz="1720" b="1" dirty="0">
              <a:solidFill>
                <a:schemeClr val="bg1"/>
              </a:solidFill>
              <a:latin typeface="メイリオ" panose="020B0604030504040204" pitchFamily="50" charset="-128"/>
              <a:ea typeface="メイリオ" panose="020B0604030504040204" pitchFamily="50" charset="-128"/>
            </a:endParaRPr>
          </a:p>
        </p:txBody>
      </p:sp>
      <p:sp>
        <p:nvSpPr>
          <p:cNvPr id="9" name="正方形/長方形 8"/>
          <p:cNvSpPr/>
          <p:nvPr/>
        </p:nvSpPr>
        <p:spPr>
          <a:xfrm>
            <a:off x="365098" y="922588"/>
            <a:ext cx="6127805" cy="523220"/>
          </a:xfrm>
          <a:prstGeom prst="rect">
            <a:avLst/>
          </a:prstGeom>
        </p:spPr>
        <p:txBody>
          <a:bodyPr wrap="square">
            <a:spAutoFit/>
          </a:bodyPr>
          <a:lstStyle/>
          <a:p>
            <a:pPr algn="just"/>
            <a:r>
              <a:rPr lang="ja-JP" altLang="en-US" sz="2800" b="1" spc="300" dirty="0" smtClean="0">
                <a:solidFill>
                  <a:srgbClr val="EA544E"/>
                </a:solidFill>
                <a:latin typeface="メイリオ" panose="020B0604030504040204" pitchFamily="50" charset="-128"/>
                <a:ea typeface="メイリオ" panose="020B0604030504040204" pitchFamily="50" charset="-128"/>
              </a:rPr>
              <a:t>高等職業訓練促進給付金のご案内</a:t>
            </a:r>
            <a:endParaRPr lang="ja-JP" altLang="en-US" sz="2000" b="1" spc="300" dirty="0">
              <a:solidFill>
                <a:srgbClr val="EA544E"/>
              </a:solidFill>
              <a:latin typeface="メイリオ" panose="020B0604030504040204" pitchFamily="50" charset="-128"/>
              <a:ea typeface="メイリオ" panose="020B0604030504040204" pitchFamily="50" charset="-128"/>
            </a:endParaRPr>
          </a:p>
        </p:txBody>
      </p:sp>
      <p:sp>
        <p:nvSpPr>
          <p:cNvPr id="10" name="正方形/長方形 9"/>
          <p:cNvSpPr/>
          <p:nvPr/>
        </p:nvSpPr>
        <p:spPr>
          <a:xfrm>
            <a:off x="459403" y="6557530"/>
            <a:ext cx="6343803" cy="947233"/>
          </a:xfrm>
          <a:prstGeom prst="rect">
            <a:avLst/>
          </a:prstGeom>
        </p:spPr>
        <p:txBody>
          <a:bodyPr wrap="square" lIns="72000" tIns="72000" rIns="72000" bIns="36000">
            <a:spAutoFit/>
          </a:bodyPr>
          <a:lstStyle/>
          <a:p>
            <a:pPr>
              <a:lnSpc>
                <a:spcPct val="120000"/>
              </a:lnSpc>
              <a:buClr>
                <a:srgbClr val="4F81BD">
                  <a:lumMod val="60000"/>
                  <a:lumOff val="40000"/>
                </a:srgbClr>
              </a:buClr>
              <a:defRPr/>
            </a:pPr>
            <a:r>
              <a:rPr lang="ja-JP" altLang="en-US" sz="12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就職の際に有利となる資格</a:t>
            </a:r>
            <a:r>
              <a:rPr lang="en-US" altLang="ja-JP" sz="1200" baseline="700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aseline="70000" dirty="0" smtClean="0">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で、養成機関</a:t>
            </a:r>
            <a:r>
              <a:rPr lang="ja-JP" altLang="en-US" sz="12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において６月以上</a:t>
            </a:r>
            <a:r>
              <a:rPr lang="ja-JP" altLang="en-US" sz="1200" dirty="0" smtClean="0">
                <a:solidFill>
                  <a:prstClr val="black"/>
                </a:solidFill>
                <a:latin typeface="メイリオ" panose="020B0604030504040204" pitchFamily="50" charset="-128"/>
                <a:ea typeface="メイリオ" panose="020B0604030504040204" pitchFamily="50" charset="-128"/>
              </a:rPr>
              <a:t>修業</a:t>
            </a:r>
            <a:r>
              <a:rPr lang="ja-JP" altLang="en-US" sz="12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するもの</a:t>
            </a:r>
            <a:endParaRPr lang="en-US" altLang="ja-JP" sz="12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450850" indent="-450850">
              <a:buClr>
                <a:srgbClr val="4F81BD">
                  <a:lumMod val="60000"/>
                  <a:lumOff val="40000"/>
                </a:srgbClr>
              </a:buClr>
              <a:defRPr/>
            </a:pPr>
            <a:r>
              <a:rPr lang="ja-JP" altLang="en-US" sz="12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（例）看護師</a:t>
            </a:r>
            <a:r>
              <a:rPr lang="en-US" altLang="ja-JP"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准看護師</a:t>
            </a:r>
            <a:r>
              <a:rPr lang="en-US" altLang="ja-JP"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保育士</a:t>
            </a:r>
            <a:r>
              <a:rPr lang="en-US" altLang="ja-JP"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介護福祉士</a:t>
            </a:r>
            <a:r>
              <a:rPr lang="en-US" altLang="ja-JP"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理学療法士</a:t>
            </a:r>
            <a:r>
              <a:rPr lang="en-US" altLang="ja-JP"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作業療法士</a:t>
            </a:r>
            <a:r>
              <a:rPr lang="en-US" altLang="ja-JP"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調理師</a:t>
            </a:r>
            <a:r>
              <a:rPr lang="en-US" altLang="ja-JP" sz="12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a:p>
            <a:pPr marL="450850">
              <a:buClr>
                <a:srgbClr val="4F81BD">
                  <a:lumMod val="60000"/>
                  <a:lumOff val="40000"/>
                </a:srgbClr>
              </a:buClr>
              <a:defRPr/>
            </a:pPr>
            <a:r>
              <a:rPr lang="ja-JP" altLang="en-US" sz="12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製菓衛生師等の国家資格</a:t>
            </a:r>
            <a:r>
              <a:rPr lang="ja-JP" altLang="en-US" sz="1200" spc="-30" dirty="0" smtClean="0">
                <a:solidFill>
                  <a:prstClr val="black"/>
                </a:solidFill>
                <a:latin typeface="メイリオ" panose="020B0604030504040204" pitchFamily="50" charset="-128"/>
                <a:ea typeface="メイリオ" panose="020B0604030504040204" pitchFamily="50" charset="-128"/>
              </a:rPr>
              <a:t>や、</a:t>
            </a:r>
            <a:r>
              <a:rPr lang="ja-JP" altLang="en-US" sz="1200" b="1" spc="-30" dirty="0" smtClean="0">
                <a:solidFill>
                  <a:srgbClr val="EA544F"/>
                </a:solidFill>
                <a:latin typeface="メイリオ" panose="020B0604030504040204" pitchFamily="50" charset="-128"/>
                <a:ea typeface="メイリオ" panose="020B0604030504040204" pitchFamily="50" charset="-128"/>
              </a:rPr>
              <a:t>デジタル分野等の民間資格</a:t>
            </a:r>
            <a:endParaRPr lang="en-US" altLang="ja-JP" sz="1200" b="1" spc="-30" dirty="0">
              <a:solidFill>
                <a:srgbClr val="EA544F"/>
              </a:solidFill>
              <a:latin typeface="メイリオ" panose="020B0604030504040204" pitchFamily="50" charset="-128"/>
              <a:ea typeface="メイリオ" panose="020B0604030504040204" pitchFamily="50" charset="-128"/>
            </a:endParaRPr>
          </a:p>
          <a:p>
            <a:pPr marL="534988" indent="-534988">
              <a:lnSpc>
                <a:spcPct val="120000"/>
              </a:lnSpc>
              <a:spcBef>
                <a:spcPts val="200"/>
              </a:spcBef>
              <a:buClr>
                <a:srgbClr val="4F81BD">
                  <a:lumMod val="60000"/>
                  <a:lumOff val="40000"/>
                </a:srgbClr>
              </a:buClr>
              <a:defRPr/>
            </a:pPr>
            <a:r>
              <a:rPr lang="ja-JP" altLang="en-US" sz="1200" spc="-30" dirty="0" smtClean="0">
                <a:latin typeface="メイリオ" panose="020B0604030504040204" pitchFamily="50" charset="-128"/>
                <a:ea typeface="メイリオ" panose="020B0604030504040204" pitchFamily="50" charset="-128"/>
              </a:rPr>
              <a:t>　</a:t>
            </a:r>
            <a:r>
              <a:rPr lang="en-US" altLang="ja-JP" sz="1050" spc="-30" dirty="0" smtClean="0">
                <a:latin typeface="メイリオ" panose="020B0604030504040204" pitchFamily="50" charset="-128"/>
                <a:ea typeface="メイリオ" panose="020B0604030504040204" pitchFamily="50" charset="-128"/>
              </a:rPr>
              <a:t>※</a:t>
            </a:r>
            <a:r>
              <a:rPr lang="ja-JP" altLang="en-US" sz="1050" spc="-30" dirty="0" smtClean="0">
                <a:latin typeface="メイリオ" panose="020B0604030504040204" pitchFamily="50" charset="-128"/>
                <a:ea typeface="メイリオ" panose="020B0604030504040204" pitchFamily="50" charset="-128"/>
              </a:rPr>
              <a:t>２ 教育訓練給付（裏面参照）の対象講座（一部除く）</a:t>
            </a:r>
            <a:endParaRPr lang="en-US" altLang="ja-JP" sz="1050" spc="-30" dirty="0" smtClean="0">
              <a:latin typeface="メイリオ" panose="020B0604030504040204" pitchFamily="50" charset="-128"/>
              <a:ea typeface="メイリオ" panose="020B0604030504040204" pitchFamily="50" charset="-128"/>
            </a:endParaRPr>
          </a:p>
        </p:txBody>
      </p:sp>
      <p:sp>
        <p:nvSpPr>
          <p:cNvPr id="11" name="正方形/長方形 10"/>
          <p:cNvSpPr/>
          <p:nvPr/>
        </p:nvSpPr>
        <p:spPr>
          <a:xfrm>
            <a:off x="432563" y="4639200"/>
            <a:ext cx="6343803" cy="794064"/>
          </a:xfrm>
          <a:prstGeom prst="rect">
            <a:avLst/>
          </a:prstGeom>
        </p:spPr>
        <p:txBody>
          <a:bodyPr wrap="square">
            <a:spAutoFit/>
          </a:bodyPr>
          <a:lstStyle/>
          <a:p>
            <a:pPr lvl="0">
              <a:lnSpc>
                <a:spcPct val="120000"/>
              </a:lnSpc>
              <a:buClr>
                <a:srgbClr val="4F81BD">
                  <a:lumMod val="60000"/>
                  <a:lumOff val="40000"/>
                </a:srgbClr>
              </a:buClr>
              <a:defRPr/>
            </a:pPr>
            <a:r>
              <a:rPr lang="ja-JP" altLang="en-US" sz="1200" dirty="0" smtClean="0">
                <a:solidFill>
                  <a:prstClr val="black"/>
                </a:solidFill>
                <a:latin typeface="メイリオ" panose="020B0604030504040204" pitchFamily="50" charset="-128"/>
                <a:ea typeface="メイリオ" panose="020B0604030504040204" pitchFamily="50" charset="-128"/>
              </a:rPr>
              <a:t>訓練開始日以降、</a:t>
            </a:r>
            <a:r>
              <a:rPr lang="ja-JP" altLang="en-US" sz="1200" dirty="0">
                <a:solidFill>
                  <a:prstClr val="black"/>
                </a:solidFill>
                <a:latin typeface="メイリオ" panose="020B0604030504040204" pitchFamily="50" charset="-128"/>
                <a:ea typeface="メイリオ" panose="020B0604030504040204" pitchFamily="50" charset="-128"/>
              </a:rPr>
              <a:t>次のいずれにも該当</a:t>
            </a:r>
            <a:r>
              <a:rPr lang="ja-JP" altLang="en-US" sz="1200" dirty="0" smtClean="0">
                <a:solidFill>
                  <a:prstClr val="black"/>
                </a:solidFill>
                <a:latin typeface="メイリオ" panose="020B0604030504040204" pitchFamily="50" charset="-128"/>
                <a:ea typeface="メイリオ" panose="020B0604030504040204" pitchFamily="50" charset="-128"/>
              </a:rPr>
              <a:t>するひとり親の方</a:t>
            </a:r>
            <a:endParaRPr lang="en-US" altLang="ja-JP" sz="1200" dirty="0" smtClean="0">
              <a:solidFill>
                <a:prstClr val="black"/>
              </a:solidFill>
              <a:latin typeface="メイリオ" panose="020B0604030504040204" pitchFamily="50" charset="-128"/>
              <a:ea typeface="メイリオ" panose="020B0604030504040204" pitchFamily="50" charset="-128"/>
            </a:endParaRPr>
          </a:p>
          <a:p>
            <a:pPr marL="263525" lvl="0" indent="-263525">
              <a:lnSpc>
                <a:spcPct val="120000"/>
              </a:lnSpc>
              <a:buClr>
                <a:srgbClr val="4F81BD">
                  <a:lumMod val="60000"/>
                  <a:lumOff val="40000"/>
                </a:srgbClr>
              </a:buClr>
              <a:defRPr/>
            </a:pPr>
            <a:r>
              <a:rPr lang="ja-JP" altLang="en-US" sz="1200" dirty="0" smtClean="0">
                <a:solidFill>
                  <a:prstClr val="black"/>
                </a:solidFill>
                <a:latin typeface="メイリオ" panose="020B0604030504040204" pitchFamily="50" charset="-128"/>
                <a:ea typeface="メイリオ" panose="020B0604030504040204" pitchFamily="50" charset="-128"/>
              </a:rPr>
              <a:t>①</a:t>
            </a:r>
            <a:r>
              <a:rPr lang="ja-JP" altLang="en-US" sz="1200" dirty="0">
                <a:solidFill>
                  <a:prstClr val="black"/>
                </a:solidFill>
                <a:latin typeface="メイリオ" panose="020B0604030504040204" pitchFamily="50" charset="-128"/>
                <a:ea typeface="メイリオ" panose="020B0604030504040204" pitchFamily="50" charset="-128"/>
              </a:rPr>
              <a:t>児童扶養手当の支給を受けている</a:t>
            </a:r>
            <a:r>
              <a:rPr lang="ja-JP" altLang="en-US" sz="1200" dirty="0" smtClean="0">
                <a:solidFill>
                  <a:prstClr val="black"/>
                </a:solidFill>
                <a:latin typeface="メイリオ" panose="020B0604030504040204" pitchFamily="50" charset="-128"/>
                <a:ea typeface="メイリオ" panose="020B0604030504040204" pitchFamily="50" charset="-128"/>
              </a:rPr>
              <a:t>か、同等</a:t>
            </a:r>
            <a:r>
              <a:rPr lang="ja-JP" altLang="en-US" sz="1200" dirty="0">
                <a:solidFill>
                  <a:prstClr val="black"/>
                </a:solidFill>
                <a:latin typeface="メイリオ" panose="020B0604030504040204" pitchFamily="50" charset="-128"/>
                <a:ea typeface="メイリオ" panose="020B0604030504040204" pitchFamily="50" charset="-128"/>
              </a:rPr>
              <a:t>の所得水準に</a:t>
            </a:r>
            <a:r>
              <a:rPr lang="ja-JP" altLang="en-US" sz="1200" dirty="0" smtClean="0">
                <a:solidFill>
                  <a:prstClr val="black"/>
                </a:solidFill>
                <a:latin typeface="メイリオ" panose="020B0604030504040204" pitchFamily="50" charset="-128"/>
                <a:ea typeface="メイリオ" panose="020B0604030504040204" pitchFamily="50" charset="-128"/>
              </a:rPr>
              <a:t>ある方</a:t>
            </a:r>
            <a:endParaRPr lang="en-US" altLang="ja-JP" sz="1200" dirty="0" smtClean="0">
              <a:solidFill>
                <a:prstClr val="black"/>
              </a:solidFill>
              <a:latin typeface="メイリオ" panose="020B0604030504040204" pitchFamily="50" charset="-128"/>
              <a:ea typeface="メイリオ" panose="020B0604030504040204" pitchFamily="50" charset="-128"/>
            </a:endParaRPr>
          </a:p>
          <a:p>
            <a:pPr marL="263525" lvl="0" indent="-263525">
              <a:lnSpc>
                <a:spcPct val="120000"/>
              </a:lnSpc>
              <a:buClr>
                <a:srgbClr val="4F81BD">
                  <a:lumMod val="60000"/>
                  <a:lumOff val="40000"/>
                </a:srgbClr>
              </a:buClr>
              <a:defRPr/>
            </a:pPr>
            <a:r>
              <a:rPr lang="ja-JP" altLang="en-US" sz="1200" dirty="0" smtClean="0">
                <a:solidFill>
                  <a:prstClr val="black"/>
                </a:solidFill>
                <a:latin typeface="メイリオ" panose="020B0604030504040204" pitchFamily="50" charset="-128"/>
                <a:ea typeface="メイリオ" panose="020B0604030504040204" pitchFamily="50" charset="-128"/>
              </a:rPr>
              <a:t>②養成機関において</a:t>
            </a:r>
            <a:r>
              <a:rPr lang="ja-JP" altLang="en-US" sz="1400" b="1" dirty="0" smtClean="0">
                <a:solidFill>
                  <a:srgbClr val="EA544F"/>
                </a:solidFill>
                <a:latin typeface="メイリオ" panose="020B0604030504040204" pitchFamily="50" charset="-128"/>
                <a:ea typeface="メイリオ" panose="020B0604030504040204" pitchFamily="50" charset="-128"/>
              </a:rPr>
              <a:t>６</a:t>
            </a:r>
            <a:r>
              <a:rPr lang="ja-JP" altLang="en-US" sz="1200" b="1" dirty="0" smtClean="0">
                <a:solidFill>
                  <a:srgbClr val="EA544F"/>
                </a:solidFill>
                <a:latin typeface="メイリオ" panose="020B0604030504040204" pitchFamily="50" charset="-128"/>
                <a:ea typeface="メイリオ" panose="020B0604030504040204" pitchFamily="50" charset="-128"/>
              </a:rPr>
              <a:t>月</a:t>
            </a:r>
            <a:r>
              <a:rPr lang="ja-JP" altLang="en-US" sz="1200" dirty="0" smtClean="0">
                <a:solidFill>
                  <a:prstClr val="black"/>
                </a:solidFill>
                <a:latin typeface="メイリオ" panose="020B0604030504040204" pitchFamily="50" charset="-128"/>
                <a:ea typeface="メイリオ" panose="020B0604030504040204" pitchFamily="50" charset="-128"/>
              </a:rPr>
              <a:t>以上のカリキュラムを修業し、</a:t>
            </a:r>
            <a:r>
              <a:rPr lang="ja-JP" altLang="en-US" sz="1200" dirty="0">
                <a:solidFill>
                  <a:prstClr val="black"/>
                </a:solidFill>
                <a:latin typeface="メイリオ" panose="020B0604030504040204" pitchFamily="50" charset="-128"/>
                <a:ea typeface="メイリオ" panose="020B0604030504040204" pitchFamily="50" charset="-128"/>
              </a:rPr>
              <a:t>対象資格の</a:t>
            </a:r>
            <a:r>
              <a:rPr lang="ja-JP" altLang="en-US" sz="1200" dirty="0" smtClean="0">
                <a:solidFill>
                  <a:prstClr val="black"/>
                </a:solidFill>
                <a:latin typeface="メイリオ" panose="020B0604030504040204" pitchFamily="50" charset="-128"/>
                <a:ea typeface="メイリオ" panose="020B0604030504040204" pitchFamily="50" charset="-128"/>
              </a:rPr>
              <a:t>取得等が見込まれる方</a:t>
            </a:r>
            <a:endParaRPr lang="ja-JP" altLang="en-US" sz="1200" dirty="0">
              <a:solidFill>
                <a:prstClr val="black"/>
              </a:solidFill>
              <a:latin typeface="メイリオ" panose="020B0604030504040204" pitchFamily="50" charset="-128"/>
              <a:ea typeface="メイリオ" panose="020B0604030504040204" pitchFamily="50" charset="-128"/>
            </a:endParaRPr>
          </a:p>
        </p:txBody>
      </p:sp>
      <p:sp>
        <p:nvSpPr>
          <p:cNvPr id="28" name="正方形/長方形 27"/>
          <p:cNvSpPr/>
          <p:nvPr/>
        </p:nvSpPr>
        <p:spPr>
          <a:xfrm>
            <a:off x="436030" y="5687839"/>
            <a:ext cx="4974540" cy="609398"/>
          </a:xfrm>
          <a:prstGeom prst="rect">
            <a:avLst/>
          </a:prstGeom>
        </p:spPr>
        <p:txBody>
          <a:bodyPr wrap="square">
            <a:spAutoFit/>
          </a:bodyPr>
          <a:lstStyle/>
          <a:p>
            <a:pPr lvl="0" algn="just">
              <a:lnSpc>
                <a:spcPct val="120000"/>
              </a:lnSpc>
              <a:buClr>
                <a:srgbClr val="4F81BD">
                  <a:lumMod val="60000"/>
                  <a:lumOff val="40000"/>
                </a:srgbClr>
              </a:buClr>
              <a:defRPr/>
            </a:pPr>
            <a:r>
              <a:rPr lang="ja-JP" altLang="en-US" sz="1200" spc="-30" dirty="0">
                <a:solidFill>
                  <a:prstClr val="black"/>
                </a:solidFill>
                <a:latin typeface="メイリオ" panose="020B0604030504040204" pitchFamily="50" charset="-128"/>
                <a:ea typeface="メイリオ" panose="020B0604030504040204" pitchFamily="50" charset="-128"/>
              </a:rPr>
              <a:t>訓練期間中、月額</a:t>
            </a:r>
            <a:r>
              <a:rPr lang="en-US" altLang="ja-JP" sz="1400" b="1" spc="-30" dirty="0">
                <a:solidFill>
                  <a:srgbClr val="EA544F"/>
                </a:solidFill>
                <a:latin typeface="メイリオ" panose="020B0604030504040204" pitchFamily="50" charset="-128"/>
                <a:ea typeface="メイリオ" panose="020B0604030504040204" pitchFamily="50" charset="-128"/>
              </a:rPr>
              <a:t>10</a:t>
            </a:r>
            <a:r>
              <a:rPr lang="ja-JP" altLang="en-US" sz="1200" b="1" spc="-30" dirty="0">
                <a:solidFill>
                  <a:srgbClr val="EA544E"/>
                </a:solidFill>
                <a:latin typeface="メイリオ" panose="020B0604030504040204" pitchFamily="50" charset="-128"/>
                <a:ea typeface="メイリオ" panose="020B0604030504040204" pitchFamily="50" charset="-128"/>
              </a:rPr>
              <a:t>万</a:t>
            </a:r>
            <a:r>
              <a:rPr lang="ja-JP" altLang="en-US" sz="1200" b="1" spc="-30" dirty="0" smtClean="0">
                <a:solidFill>
                  <a:srgbClr val="EA544E"/>
                </a:solidFill>
                <a:latin typeface="メイリオ" panose="020B0604030504040204" pitchFamily="50" charset="-128"/>
                <a:ea typeface="メイリオ" panose="020B0604030504040204" pitchFamily="50" charset="-128"/>
              </a:rPr>
              <a:t>円</a:t>
            </a:r>
            <a:r>
              <a:rPr lang="ja-JP" altLang="en-US" sz="1200" spc="-30" dirty="0" smtClean="0">
                <a:solidFill>
                  <a:prstClr val="black"/>
                </a:solidFill>
                <a:latin typeface="メイリオ" panose="020B0604030504040204" pitchFamily="50" charset="-128"/>
                <a:ea typeface="メイリオ" panose="020B0604030504040204" pitchFamily="50" charset="-128"/>
              </a:rPr>
              <a:t>（住民税</a:t>
            </a:r>
            <a:r>
              <a:rPr lang="ja-JP" altLang="en-US" sz="1200" spc="-30" dirty="0">
                <a:solidFill>
                  <a:prstClr val="black"/>
                </a:solidFill>
                <a:latin typeface="メイリオ" panose="020B0604030504040204" pitchFamily="50" charset="-128"/>
                <a:ea typeface="メイリオ" panose="020B0604030504040204" pitchFamily="50" charset="-128"/>
              </a:rPr>
              <a:t>課税世帯は月額</a:t>
            </a:r>
            <a:r>
              <a:rPr lang="en-US" altLang="ja-JP" sz="1200" spc="-30" dirty="0">
                <a:solidFill>
                  <a:prstClr val="black"/>
                </a:solidFill>
                <a:latin typeface="メイリオ" panose="020B0604030504040204" pitchFamily="50" charset="-128"/>
                <a:ea typeface="メイリオ" panose="020B0604030504040204" pitchFamily="50" charset="-128"/>
              </a:rPr>
              <a:t>70,500</a:t>
            </a:r>
            <a:r>
              <a:rPr lang="ja-JP" altLang="en-US" sz="1200" spc="-30" dirty="0" smtClean="0">
                <a:solidFill>
                  <a:prstClr val="black"/>
                </a:solidFill>
                <a:latin typeface="メイリオ" panose="020B0604030504040204" pitchFamily="50" charset="-128"/>
                <a:ea typeface="メイリオ" panose="020B0604030504040204" pitchFamily="50" charset="-128"/>
              </a:rPr>
              <a:t>円）</a:t>
            </a:r>
            <a:endParaRPr lang="en-US" altLang="ja-JP" sz="1200" spc="-30" dirty="0" smtClean="0">
              <a:solidFill>
                <a:prstClr val="black"/>
              </a:solidFill>
              <a:latin typeface="メイリオ" panose="020B0604030504040204" pitchFamily="50" charset="-128"/>
              <a:ea typeface="メイリオ" panose="020B0604030504040204" pitchFamily="50" charset="-128"/>
            </a:endParaRPr>
          </a:p>
          <a:p>
            <a:pPr algn="just">
              <a:lnSpc>
                <a:spcPct val="120000"/>
              </a:lnSpc>
              <a:buClr>
                <a:srgbClr val="4F81BD">
                  <a:lumMod val="60000"/>
                  <a:lumOff val="40000"/>
                </a:srgbClr>
              </a:buClr>
              <a:defRPr/>
            </a:pPr>
            <a:r>
              <a:rPr lang="en-US" altLang="ja-JP" sz="1200" spc="-30" dirty="0" smtClean="0">
                <a:solidFill>
                  <a:prstClr val="black"/>
                </a:solidFill>
                <a:latin typeface="メイリオ" panose="020B0604030504040204" pitchFamily="50" charset="-128"/>
                <a:ea typeface="メイリオ" panose="020B0604030504040204" pitchFamily="50" charset="-128"/>
              </a:rPr>
              <a:t>※</a:t>
            </a:r>
            <a:r>
              <a:rPr lang="ja-JP" altLang="en-US" sz="1200" spc="-30" dirty="0">
                <a:solidFill>
                  <a:prstClr val="black"/>
                </a:solidFill>
                <a:latin typeface="メイリオ" panose="020B0604030504040204" pitchFamily="50" charset="-128"/>
                <a:ea typeface="メイリオ" panose="020B0604030504040204" pitchFamily="50" charset="-128"/>
              </a:rPr>
              <a:t>修学の最終年限１年間に限り支給額を</a:t>
            </a:r>
            <a:r>
              <a:rPr lang="ja-JP" altLang="en-US" sz="1400" b="1" spc="-30" dirty="0">
                <a:solidFill>
                  <a:srgbClr val="EA544F"/>
                </a:solidFill>
                <a:latin typeface="メイリオ" panose="020B0604030504040204" pitchFamily="50" charset="-128"/>
                <a:ea typeface="メイリオ" panose="020B0604030504040204" pitchFamily="50" charset="-128"/>
              </a:rPr>
              <a:t>４</a:t>
            </a:r>
            <a:r>
              <a:rPr lang="ja-JP" altLang="en-US" sz="1200" b="1" spc="-30" dirty="0">
                <a:solidFill>
                  <a:srgbClr val="EA544E"/>
                </a:solidFill>
                <a:latin typeface="メイリオ" panose="020B0604030504040204" pitchFamily="50" charset="-128"/>
                <a:ea typeface="メイリオ" panose="020B0604030504040204" pitchFamily="50" charset="-128"/>
              </a:rPr>
              <a:t>万円</a:t>
            </a:r>
            <a:r>
              <a:rPr lang="ja-JP" altLang="en-US" sz="1200" spc="-30" dirty="0" smtClean="0">
                <a:solidFill>
                  <a:prstClr val="black"/>
                </a:solidFill>
                <a:latin typeface="メイリオ" panose="020B0604030504040204" pitchFamily="50" charset="-128"/>
                <a:ea typeface="メイリオ" panose="020B0604030504040204" pitchFamily="50" charset="-128"/>
              </a:rPr>
              <a:t>加算</a:t>
            </a:r>
            <a:endParaRPr lang="en-US" altLang="ja-JP" sz="1200" spc="-30" dirty="0">
              <a:solidFill>
                <a:prstClr val="black"/>
              </a:solidFill>
              <a:latin typeface="メイリオ" panose="020B0604030504040204" pitchFamily="50" charset="-128"/>
              <a:ea typeface="メイリオ" panose="020B0604030504040204" pitchFamily="50" charset="-128"/>
            </a:endParaRPr>
          </a:p>
        </p:txBody>
      </p:sp>
      <p:sp>
        <p:nvSpPr>
          <p:cNvPr id="40" name="角丸四角形 39">
            <a:extLst>
              <a:ext uri="{FF2B5EF4-FFF2-40B4-BE49-F238E27FC236}">
                <a16:creationId xmlns:a16="http://schemas.microsoft.com/office/drawing/2014/main" id="{65BDB079-8BEF-3143-B05F-2B19DE3CA084}"/>
              </a:ext>
            </a:extLst>
          </p:cNvPr>
          <p:cNvSpPr/>
          <p:nvPr/>
        </p:nvSpPr>
        <p:spPr>
          <a:xfrm>
            <a:off x="255407" y="4364412"/>
            <a:ext cx="1080000" cy="288000"/>
          </a:xfrm>
          <a:prstGeom prst="roundRect">
            <a:avLst>
              <a:gd name="adj" fmla="val 17286"/>
            </a:avLst>
          </a:prstGeom>
          <a:solidFill>
            <a:srgbClr val="EA544F"/>
          </a:solidFill>
        </p:spPr>
        <p:txBody>
          <a:bodyPr anchor="ctr"/>
          <a:lstStyle/>
          <a:p>
            <a:pPr algn="ctr" defTabSz="591055">
              <a:lnSpc>
                <a:spcPct val="130000"/>
              </a:lnSpc>
              <a:spcAft>
                <a:spcPts val="796"/>
              </a:spcAft>
            </a:pPr>
            <a:r>
              <a:rPr kumimoji="0" lang="ja-JP" altLang="en-US" sz="1400" b="1" spc="239" dirty="0" smtClean="0">
                <a:solidFill>
                  <a:srgbClr val="FFFFFF"/>
                </a:solidFill>
                <a:latin typeface="メイリオ" panose="020B0604030504040204" pitchFamily="50" charset="-128"/>
                <a:ea typeface="メイリオ" panose="020B0604030504040204" pitchFamily="50" charset="-128"/>
                <a:cs typeface="Noto Sans CJK JP DemiLight" charset="-128"/>
              </a:rPr>
              <a:t>対象者</a:t>
            </a:r>
            <a:endParaRPr kumimoji="0" lang="ja-JP" altLang="en-US" sz="1400" b="1" spc="239" dirty="0">
              <a:solidFill>
                <a:srgbClr val="FFFFFF"/>
              </a:solidFill>
              <a:latin typeface="メイリオ" panose="020B0604030504040204" pitchFamily="50" charset="-128"/>
              <a:ea typeface="メイリオ" panose="020B0604030504040204" pitchFamily="50" charset="-128"/>
              <a:cs typeface="Noto Sans CJK JP DemiLight" charset="-128"/>
            </a:endParaRPr>
          </a:p>
        </p:txBody>
      </p:sp>
      <p:sp>
        <p:nvSpPr>
          <p:cNvPr id="41" name="角丸四角形 40">
            <a:extLst>
              <a:ext uri="{FF2B5EF4-FFF2-40B4-BE49-F238E27FC236}">
                <a16:creationId xmlns:a16="http://schemas.microsoft.com/office/drawing/2014/main" id="{65BDB079-8BEF-3143-B05F-2B19DE3CA084}"/>
              </a:ext>
            </a:extLst>
          </p:cNvPr>
          <p:cNvSpPr/>
          <p:nvPr/>
        </p:nvSpPr>
        <p:spPr>
          <a:xfrm>
            <a:off x="260768" y="6311327"/>
            <a:ext cx="1080000" cy="288000"/>
          </a:xfrm>
          <a:prstGeom prst="roundRect">
            <a:avLst>
              <a:gd name="adj" fmla="val 17286"/>
            </a:avLst>
          </a:prstGeom>
          <a:solidFill>
            <a:srgbClr val="EA544F"/>
          </a:solidFill>
        </p:spPr>
        <p:txBody>
          <a:bodyPr anchor="ctr"/>
          <a:lstStyle/>
          <a:p>
            <a:pPr algn="ctr" defTabSz="591055">
              <a:lnSpc>
                <a:spcPct val="130000"/>
              </a:lnSpc>
              <a:spcAft>
                <a:spcPts val="796"/>
              </a:spcAft>
            </a:pPr>
            <a:r>
              <a:rPr kumimoji="0" lang="ja-JP" altLang="en-US" sz="1400" b="1" spc="239" dirty="0" smtClean="0">
                <a:solidFill>
                  <a:srgbClr val="FFFFFF"/>
                </a:solidFill>
                <a:latin typeface="メイリオ" panose="020B0604030504040204" pitchFamily="50" charset="-128"/>
                <a:ea typeface="メイリオ" panose="020B0604030504040204" pitchFamily="50" charset="-128"/>
                <a:cs typeface="Noto Sans CJK JP DemiLight" charset="-128"/>
              </a:rPr>
              <a:t>対象訓練</a:t>
            </a:r>
            <a:endParaRPr kumimoji="0" lang="ja-JP" altLang="en-US" sz="1400" b="1" spc="239" dirty="0">
              <a:solidFill>
                <a:srgbClr val="FFFFFF"/>
              </a:solidFill>
              <a:latin typeface="メイリオ" panose="020B0604030504040204" pitchFamily="50" charset="-128"/>
              <a:ea typeface="メイリオ" panose="020B0604030504040204" pitchFamily="50" charset="-128"/>
              <a:cs typeface="Noto Sans CJK JP DemiLight" charset="-128"/>
            </a:endParaRPr>
          </a:p>
        </p:txBody>
      </p:sp>
      <p:sp>
        <p:nvSpPr>
          <p:cNvPr id="42" name="角丸四角形 41">
            <a:extLst>
              <a:ext uri="{FF2B5EF4-FFF2-40B4-BE49-F238E27FC236}">
                <a16:creationId xmlns:a16="http://schemas.microsoft.com/office/drawing/2014/main" id="{65BDB079-8BEF-3143-B05F-2B19DE3CA084}"/>
              </a:ext>
            </a:extLst>
          </p:cNvPr>
          <p:cNvSpPr/>
          <p:nvPr/>
        </p:nvSpPr>
        <p:spPr>
          <a:xfrm>
            <a:off x="260768" y="5435587"/>
            <a:ext cx="1080000" cy="288000"/>
          </a:xfrm>
          <a:prstGeom prst="roundRect">
            <a:avLst>
              <a:gd name="adj" fmla="val 17286"/>
            </a:avLst>
          </a:prstGeom>
          <a:solidFill>
            <a:srgbClr val="EA544F"/>
          </a:solidFill>
        </p:spPr>
        <p:txBody>
          <a:bodyPr anchor="ctr"/>
          <a:lstStyle/>
          <a:p>
            <a:pPr algn="ctr" defTabSz="591055">
              <a:lnSpc>
                <a:spcPct val="130000"/>
              </a:lnSpc>
              <a:spcAft>
                <a:spcPts val="796"/>
              </a:spcAft>
            </a:pPr>
            <a:r>
              <a:rPr kumimoji="0" lang="ja-JP" altLang="en-US" sz="1400" b="1" spc="239" dirty="0" smtClean="0">
                <a:solidFill>
                  <a:srgbClr val="FFFFFF"/>
                </a:solidFill>
                <a:latin typeface="メイリオ" panose="020B0604030504040204" pitchFamily="50" charset="-128"/>
                <a:ea typeface="メイリオ" panose="020B0604030504040204" pitchFamily="50" charset="-128"/>
                <a:cs typeface="Noto Sans CJK JP DemiLight" charset="-128"/>
              </a:rPr>
              <a:t>支給内容</a:t>
            </a:r>
            <a:endParaRPr kumimoji="0" lang="ja-JP" altLang="en-US" sz="1400" b="1" spc="239" dirty="0">
              <a:solidFill>
                <a:srgbClr val="FFFFFF"/>
              </a:solidFill>
              <a:latin typeface="メイリオ" panose="020B0604030504040204" pitchFamily="50" charset="-128"/>
              <a:ea typeface="メイリオ" panose="020B0604030504040204" pitchFamily="50" charset="-128"/>
              <a:cs typeface="Noto Sans CJK JP DemiLight" charset="-128"/>
            </a:endParaRPr>
          </a:p>
        </p:txBody>
      </p:sp>
      <p:sp>
        <p:nvSpPr>
          <p:cNvPr id="44" name="正方形/長方形 43"/>
          <p:cNvSpPr/>
          <p:nvPr/>
        </p:nvSpPr>
        <p:spPr>
          <a:xfrm>
            <a:off x="313346" y="631050"/>
            <a:ext cx="6139990" cy="307777"/>
          </a:xfrm>
          <a:prstGeom prst="rect">
            <a:avLst/>
          </a:prstGeom>
        </p:spPr>
        <p:txBody>
          <a:bodyPr wrap="square">
            <a:spAutoFit/>
          </a:bodyPr>
          <a:lstStyle/>
          <a:p>
            <a:pPr lvl="0" algn="ctr">
              <a:buClr>
                <a:srgbClr val="4F81BD">
                  <a:lumMod val="60000"/>
                  <a:lumOff val="40000"/>
                </a:srgbClr>
              </a:buClr>
              <a:defRPr/>
            </a:pPr>
            <a:r>
              <a:rPr lang="ja-JP" altLang="en-US" sz="1400" dirty="0" smtClean="0">
                <a:solidFill>
                  <a:prstClr val="black"/>
                </a:solidFill>
                <a:latin typeface="メイリオ" panose="020B0604030504040204" pitchFamily="50" charset="-128"/>
                <a:ea typeface="メイリオ" panose="020B0604030504040204" pitchFamily="50" charset="-128"/>
              </a:rPr>
              <a:t>スキルアップのために職業訓練を受講するときの生活費を支給しま</a:t>
            </a:r>
            <a:r>
              <a:rPr lang="ja-JP" altLang="en-US" sz="1400" spc="-300" dirty="0" smtClean="0">
                <a:solidFill>
                  <a:prstClr val="black"/>
                </a:solidFill>
                <a:latin typeface="メイリオ" panose="020B0604030504040204" pitchFamily="50" charset="-128"/>
                <a:ea typeface="メイリオ" panose="020B0604030504040204" pitchFamily="50" charset="-128"/>
              </a:rPr>
              <a:t>す！</a:t>
            </a:r>
            <a:endParaRPr lang="en-US" altLang="ja-JP" sz="1400" spc="-300" dirty="0">
              <a:solidFill>
                <a:prstClr val="black"/>
              </a:solidFill>
              <a:latin typeface="メイリオ" panose="020B0604030504040204" pitchFamily="50" charset="-128"/>
              <a:ea typeface="メイリオ" panose="020B0604030504040204" pitchFamily="50" charset="-128"/>
            </a:endParaRPr>
          </a:p>
        </p:txBody>
      </p:sp>
      <p:sp>
        <p:nvSpPr>
          <p:cNvPr id="46" name="正方形/長方形 45">
            <a:extLst>
              <a:ext uri="{FF2B5EF4-FFF2-40B4-BE49-F238E27FC236}">
                <a16:creationId xmlns:a16="http://schemas.microsoft.com/office/drawing/2014/main" id="{6A5D5714-0D9C-4549-AE10-0AED23C9EC62}"/>
              </a:ext>
            </a:extLst>
          </p:cNvPr>
          <p:cNvSpPr/>
          <p:nvPr/>
        </p:nvSpPr>
        <p:spPr>
          <a:xfrm>
            <a:off x="475300" y="2148001"/>
            <a:ext cx="2448000" cy="648000"/>
          </a:xfrm>
          <a:prstGeom prst="rect">
            <a:avLst/>
          </a:prstGeom>
          <a:solidFill>
            <a:srgbClr val="E1E3EF"/>
          </a:solidFill>
          <a:ln w="3175">
            <a:no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algn="ctr"/>
            <a:r>
              <a:rPr lang="ja-JP" altLang="en-US" sz="2400" i="1" dirty="0">
                <a:solidFill>
                  <a:schemeClr val="tx1"/>
                </a:solidFill>
                <a:latin typeface="メイリオ" panose="020B0604030504040204" pitchFamily="50" charset="-128"/>
                <a:ea typeface="メイリオ" panose="020B0604030504040204" pitchFamily="50" charset="-128"/>
              </a:rPr>
              <a:t>１</a:t>
            </a:r>
            <a:r>
              <a:rPr lang="ja-JP" altLang="en-US" i="1" dirty="0">
                <a:solidFill>
                  <a:schemeClr val="tx1"/>
                </a:solidFill>
                <a:latin typeface="メイリオ" panose="020B0604030504040204" pitchFamily="50" charset="-128"/>
                <a:ea typeface="メイリオ" panose="020B0604030504040204" pitchFamily="50" charset="-128"/>
              </a:rPr>
              <a:t>年以上の訓練</a:t>
            </a:r>
            <a:r>
              <a:rPr lang="ja-JP" altLang="en-US" i="1" dirty="0" smtClean="0">
                <a:solidFill>
                  <a:schemeClr val="tx1"/>
                </a:solidFill>
                <a:latin typeface="メイリオ" panose="020B0604030504040204" pitchFamily="50" charset="-128"/>
                <a:ea typeface="メイリオ" panose="020B0604030504040204" pitchFamily="50" charset="-128"/>
              </a:rPr>
              <a:t>等</a:t>
            </a:r>
            <a:endParaRPr lang="ja-JP" altLang="en-US" i="1" dirty="0">
              <a:solidFill>
                <a:schemeClr val="tx1"/>
              </a:solidFill>
              <a:latin typeface="メイリオ" panose="020B0604030504040204" pitchFamily="50" charset="-128"/>
              <a:ea typeface="メイリオ" panose="020B0604030504040204" pitchFamily="50" charset="-128"/>
            </a:endParaRPr>
          </a:p>
        </p:txBody>
      </p:sp>
      <p:sp>
        <p:nvSpPr>
          <p:cNvPr id="47" name="正方形/長方形 46">
            <a:extLst>
              <a:ext uri="{FF2B5EF4-FFF2-40B4-BE49-F238E27FC236}">
                <a16:creationId xmlns:a16="http://schemas.microsoft.com/office/drawing/2014/main" id="{AD40F9FC-8475-344D-8805-B8B4BEF6CECC}"/>
              </a:ext>
            </a:extLst>
          </p:cNvPr>
          <p:cNvSpPr/>
          <p:nvPr/>
        </p:nvSpPr>
        <p:spPr>
          <a:xfrm>
            <a:off x="3700411" y="2148001"/>
            <a:ext cx="2448000" cy="648000"/>
          </a:xfrm>
          <a:prstGeom prst="rect">
            <a:avLst/>
          </a:prstGeom>
          <a:solidFill>
            <a:srgbClr val="FFECEE"/>
          </a:solidFill>
          <a:ln>
            <a:solidFill>
              <a:srgbClr val="EA544E"/>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algn="ctr"/>
            <a:r>
              <a:rPr lang="ja-JP" altLang="en-US" sz="2800" b="1" dirty="0">
                <a:solidFill>
                  <a:srgbClr val="EA544E"/>
                </a:solidFill>
                <a:latin typeface="メイリオ" panose="020B0604030504040204" pitchFamily="50" charset="-128"/>
                <a:ea typeface="メイリオ" panose="020B0604030504040204" pitchFamily="50" charset="-128"/>
              </a:rPr>
              <a:t>６</a:t>
            </a:r>
            <a:r>
              <a:rPr lang="ja-JP" altLang="en-US" sz="2000" b="1" dirty="0">
                <a:solidFill>
                  <a:srgbClr val="EA544E"/>
                </a:solidFill>
                <a:latin typeface="メイリオ" panose="020B0604030504040204" pitchFamily="50" charset="-128"/>
                <a:ea typeface="メイリオ" panose="020B0604030504040204" pitchFamily="50" charset="-128"/>
              </a:rPr>
              <a:t>月以上</a:t>
            </a:r>
            <a:r>
              <a:rPr lang="ja-JP" altLang="en-US" dirty="0">
                <a:solidFill>
                  <a:srgbClr val="EA544E"/>
                </a:solidFill>
                <a:latin typeface="メイリオ" panose="020B0604030504040204" pitchFamily="50" charset="-128"/>
                <a:ea typeface="メイリオ" panose="020B0604030504040204" pitchFamily="50" charset="-128"/>
              </a:rPr>
              <a:t>の訓練</a:t>
            </a:r>
            <a:r>
              <a:rPr lang="ja-JP" altLang="en-US" dirty="0" smtClean="0">
                <a:solidFill>
                  <a:srgbClr val="EA544E"/>
                </a:solidFill>
                <a:latin typeface="メイリオ" panose="020B0604030504040204" pitchFamily="50" charset="-128"/>
                <a:ea typeface="メイリオ" panose="020B0604030504040204" pitchFamily="50" charset="-128"/>
              </a:rPr>
              <a:t>等</a:t>
            </a:r>
            <a:endParaRPr lang="ja-JP" altLang="en-US" dirty="0">
              <a:solidFill>
                <a:srgbClr val="EA544E"/>
              </a:solidFill>
              <a:latin typeface="メイリオ" panose="020B0604030504040204" pitchFamily="50" charset="-128"/>
              <a:ea typeface="メイリオ" panose="020B0604030504040204" pitchFamily="50" charset="-128"/>
            </a:endParaRPr>
          </a:p>
        </p:txBody>
      </p:sp>
      <p:sp>
        <p:nvSpPr>
          <p:cNvPr id="53" name="正方形/長方形 52">
            <a:extLst>
              <a:ext uri="{FF2B5EF4-FFF2-40B4-BE49-F238E27FC236}">
                <a16:creationId xmlns:a16="http://schemas.microsoft.com/office/drawing/2014/main" id="{6A5D5714-0D9C-4549-AE10-0AED23C9EC62}"/>
              </a:ext>
            </a:extLst>
          </p:cNvPr>
          <p:cNvSpPr/>
          <p:nvPr/>
        </p:nvSpPr>
        <p:spPr>
          <a:xfrm>
            <a:off x="475300" y="2900551"/>
            <a:ext cx="2448000" cy="648000"/>
          </a:xfrm>
          <a:prstGeom prst="rect">
            <a:avLst/>
          </a:prstGeom>
          <a:solidFill>
            <a:srgbClr val="E1E3EF"/>
          </a:solidFill>
          <a:ln w="3175">
            <a:no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algn="ctr"/>
            <a:r>
              <a:rPr lang="ja-JP" altLang="en-US" sz="1600" dirty="0">
                <a:solidFill>
                  <a:schemeClr val="tx1"/>
                </a:solidFill>
                <a:latin typeface="メイリオ" panose="020B0604030504040204" pitchFamily="50" charset="-128"/>
                <a:ea typeface="メイリオ" panose="020B0604030504040204" pitchFamily="50" charset="-128"/>
              </a:rPr>
              <a:t>看護師</a:t>
            </a:r>
            <a:r>
              <a:rPr lang="en-US" altLang="ja-JP" sz="1600" dirty="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rPr>
              <a:t>保育士等</a:t>
            </a:r>
            <a:endParaRPr lang="en-US" altLang="ja-JP" sz="1600" dirty="0">
              <a:solidFill>
                <a:schemeClr val="tx1"/>
              </a:solidFill>
              <a:latin typeface="メイリオ" panose="020B0604030504040204" pitchFamily="50" charset="-128"/>
              <a:ea typeface="メイリオ" panose="020B0604030504040204" pitchFamily="50" charset="-128"/>
            </a:endParaRPr>
          </a:p>
          <a:p>
            <a:pPr algn="ctr"/>
            <a:r>
              <a:rPr lang="ja-JP" altLang="en-US" sz="1600" dirty="0">
                <a:solidFill>
                  <a:schemeClr val="tx1"/>
                </a:solidFill>
                <a:latin typeface="メイリオ" panose="020B0604030504040204" pitchFamily="50" charset="-128"/>
                <a:ea typeface="メイリオ" panose="020B0604030504040204" pitchFamily="50" charset="-128"/>
              </a:rPr>
              <a:t>の国家</a:t>
            </a:r>
            <a:r>
              <a:rPr lang="ja-JP" altLang="en-US" sz="1600" dirty="0" smtClean="0">
                <a:solidFill>
                  <a:schemeClr val="tx1"/>
                </a:solidFill>
                <a:latin typeface="メイリオ" panose="020B0604030504040204" pitchFamily="50" charset="-128"/>
                <a:ea typeface="メイリオ" panose="020B0604030504040204" pitchFamily="50" charset="-128"/>
              </a:rPr>
              <a:t>資格</a:t>
            </a:r>
            <a:endParaRPr lang="ja-JP" altLang="en-US" sz="1600" dirty="0">
              <a:solidFill>
                <a:schemeClr val="tx1"/>
              </a:solidFill>
              <a:latin typeface="メイリオ" panose="020B0604030504040204" pitchFamily="50" charset="-128"/>
              <a:ea typeface="メイリオ" panose="020B0604030504040204" pitchFamily="50" charset="-128"/>
            </a:endParaRPr>
          </a:p>
        </p:txBody>
      </p:sp>
      <p:sp>
        <p:nvSpPr>
          <p:cNvPr id="54" name="正方形/長方形 53">
            <a:extLst>
              <a:ext uri="{FF2B5EF4-FFF2-40B4-BE49-F238E27FC236}">
                <a16:creationId xmlns:a16="http://schemas.microsoft.com/office/drawing/2014/main" id="{AD40F9FC-8475-344D-8805-B8B4BEF6CECC}"/>
              </a:ext>
            </a:extLst>
          </p:cNvPr>
          <p:cNvSpPr/>
          <p:nvPr/>
        </p:nvSpPr>
        <p:spPr>
          <a:xfrm>
            <a:off x="3700411" y="2900551"/>
            <a:ext cx="2448000" cy="648000"/>
          </a:xfrm>
          <a:prstGeom prst="rect">
            <a:avLst/>
          </a:prstGeom>
          <a:solidFill>
            <a:srgbClr val="FFECEE"/>
          </a:solidFill>
          <a:ln>
            <a:solidFill>
              <a:srgbClr val="EA544E"/>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marL="534988" indent="-534988" algn="ctr">
              <a:buClr>
                <a:srgbClr val="4F81BD">
                  <a:lumMod val="60000"/>
                  <a:lumOff val="40000"/>
                </a:srgbClr>
              </a:buClr>
              <a:defRPr/>
            </a:pPr>
            <a:r>
              <a:rPr lang="ja-JP" altLang="en-US" b="1" spc="-30" dirty="0">
                <a:solidFill>
                  <a:srgbClr val="EA544F"/>
                </a:solidFill>
                <a:latin typeface="メイリオ" panose="020B0604030504040204" pitchFamily="50" charset="-128"/>
                <a:ea typeface="メイリオ" panose="020B0604030504040204" pitchFamily="50" charset="-128"/>
              </a:rPr>
              <a:t>デジタル分野等の</a:t>
            </a:r>
            <a:endParaRPr lang="en-US" altLang="ja-JP" b="1" spc="-30" dirty="0">
              <a:solidFill>
                <a:srgbClr val="EA544F"/>
              </a:solidFill>
              <a:latin typeface="メイリオ" panose="020B0604030504040204" pitchFamily="50" charset="-128"/>
              <a:ea typeface="メイリオ" panose="020B0604030504040204" pitchFamily="50" charset="-128"/>
            </a:endParaRPr>
          </a:p>
          <a:p>
            <a:pPr marL="534988" indent="-534988" algn="ctr">
              <a:buClr>
                <a:srgbClr val="4F81BD">
                  <a:lumMod val="60000"/>
                  <a:lumOff val="40000"/>
                </a:srgbClr>
              </a:buClr>
              <a:defRPr/>
            </a:pPr>
            <a:r>
              <a:rPr lang="ja-JP" altLang="en-US" b="1" spc="-30" dirty="0">
                <a:solidFill>
                  <a:srgbClr val="EA544F"/>
                </a:solidFill>
                <a:latin typeface="メイリオ" panose="020B0604030504040204" pitchFamily="50" charset="-128"/>
                <a:ea typeface="メイリオ" panose="020B0604030504040204" pitchFamily="50" charset="-128"/>
              </a:rPr>
              <a:t>民間</a:t>
            </a:r>
            <a:r>
              <a:rPr lang="ja-JP" altLang="en-US" b="1" spc="-30" dirty="0" smtClean="0">
                <a:solidFill>
                  <a:srgbClr val="EA544E"/>
                </a:solidFill>
                <a:latin typeface="メイリオ" panose="020B0604030504040204" pitchFamily="50" charset="-128"/>
                <a:ea typeface="メイリオ" panose="020B0604030504040204" pitchFamily="50" charset="-128"/>
              </a:rPr>
              <a:t>資格</a:t>
            </a:r>
            <a:r>
              <a:rPr lang="en-US" altLang="ja-JP" sz="1200" spc="-30" baseline="80000" dirty="0" smtClean="0">
                <a:solidFill>
                  <a:srgbClr val="EA544E"/>
                </a:solidFill>
                <a:latin typeface="メイリオ" panose="020B0604030504040204" pitchFamily="50" charset="-128"/>
                <a:ea typeface="メイリオ" panose="020B0604030504040204" pitchFamily="50" charset="-128"/>
              </a:rPr>
              <a:t>※</a:t>
            </a:r>
            <a:r>
              <a:rPr lang="ja-JP" altLang="en-US" sz="1200" spc="-30" baseline="80000" dirty="0" smtClean="0">
                <a:solidFill>
                  <a:srgbClr val="EA544E"/>
                </a:solidFill>
                <a:latin typeface="メイリオ" panose="020B0604030504040204" pitchFamily="50" charset="-128"/>
                <a:ea typeface="メイリオ" panose="020B0604030504040204" pitchFamily="50" charset="-128"/>
              </a:rPr>
              <a:t>１</a:t>
            </a:r>
            <a:r>
              <a:rPr lang="ja-JP" altLang="en-US" sz="1400" spc="-30" dirty="0" smtClean="0">
                <a:solidFill>
                  <a:srgbClr val="EA544F"/>
                </a:solidFill>
                <a:latin typeface="メイリオ" panose="020B0604030504040204" pitchFamily="50" charset="-128"/>
                <a:ea typeface="メイリオ" panose="020B0604030504040204" pitchFamily="50" charset="-128"/>
              </a:rPr>
              <a:t>も</a:t>
            </a:r>
            <a:r>
              <a:rPr lang="ja-JP" altLang="en-US" sz="1400" spc="-30" dirty="0">
                <a:solidFill>
                  <a:srgbClr val="EA544F"/>
                </a:solidFill>
                <a:latin typeface="メイリオ" panose="020B0604030504040204" pitchFamily="50" charset="-128"/>
                <a:ea typeface="メイリオ" panose="020B0604030504040204" pitchFamily="50" charset="-128"/>
              </a:rPr>
              <a:t>対象</a:t>
            </a:r>
            <a:r>
              <a:rPr lang="ja-JP" altLang="en-US" sz="1400" spc="-30" dirty="0" smtClean="0">
                <a:solidFill>
                  <a:srgbClr val="EA544F"/>
                </a:solidFill>
                <a:latin typeface="メイリオ" panose="020B0604030504040204" pitchFamily="50" charset="-128"/>
                <a:ea typeface="メイリオ" panose="020B0604030504040204" pitchFamily="50" charset="-128"/>
              </a:rPr>
              <a:t>に</a:t>
            </a:r>
            <a:endParaRPr lang="zh-TW" altLang="en-US" sz="1400" spc="-30" dirty="0">
              <a:solidFill>
                <a:srgbClr val="EA544F"/>
              </a:solidFill>
              <a:latin typeface="メイリオ" panose="020B0604030504040204" pitchFamily="50" charset="-128"/>
              <a:ea typeface="メイリオ" panose="020B0604030504040204" pitchFamily="50" charset="-128"/>
            </a:endParaRPr>
          </a:p>
        </p:txBody>
      </p:sp>
      <p:sp>
        <p:nvSpPr>
          <p:cNvPr id="73" name="正方形/長方形 72"/>
          <p:cNvSpPr/>
          <p:nvPr/>
        </p:nvSpPr>
        <p:spPr>
          <a:xfrm>
            <a:off x="220383" y="8325428"/>
            <a:ext cx="4360745" cy="500137"/>
          </a:xfrm>
          <a:prstGeom prst="rect">
            <a:avLst/>
          </a:prstGeom>
        </p:spPr>
        <p:txBody>
          <a:bodyPr wrap="square">
            <a:spAutoFit/>
          </a:bodyPr>
          <a:lstStyle/>
          <a:p>
            <a:pPr lvl="0" defTabSz="457200">
              <a:spcBef>
                <a:spcPts val="300"/>
              </a:spcBef>
              <a:defRPr/>
            </a:pPr>
            <a:r>
              <a:rPr kumimoji="0" lang="ja-JP" altLang="en-US" sz="1200" dirty="0" smtClean="0">
                <a:solidFill>
                  <a:prstClr val="black"/>
                </a:solidFill>
                <a:latin typeface="メイリオ" panose="020B0604030504040204" pitchFamily="50" charset="-128"/>
                <a:ea typeface="メイリオ" panose="020B0604030504040204" pitchFamily="50" charset="-128"/>
              </a:rPr>
              <a:t>山鹿市福祉援護課</a:t>
            </a:r>
            <a:endParaRPr kumimoji="0"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endParaRPr>
          </a:p>
          <a:p>
            <a:pPr lvl="0" defTabSz="457200">
              <a:spcBef>
                <a:spcPts val="300"/>
              </a:spcBef>
              <a:defRPr/>
            </a:pPr>
            <a:r>
              <a:rPr kumimoji="0" lang="ja-JP" altLang="en-US" sz="1200" noProof="0" dirty="0">
                <a:solidFill>
                  <a:prstClr val="black"/>
                </a:solidFill>
                <a:latin typeface="メイリオ" panose="020B0604030504040204" pitchFamily="50" charset="-128"/>
                <a:ea typeface="メイリオ" panose="020B0604030504040204" pitchFamily="50" charset="-128"/>
              </a:rPr>
              <a:t>山鹿</a:t>
            </a: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市役所１階</a:t>
            </a: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a:t>
            </a:r>
            <a:r>
              <a:rPr kumimoji="0"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開庁時間　</a:t>
            </a: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平日８時</a:t>
            </a:r>
            <a:r>
              <a:rPr kumimoji="0"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30</a:t>
            </a: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分～</a:t>
            </a:r>
            <a:r>
              <a:rPr kumimoji="0"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17</a:t>
            </a: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時</a:t>
            </a:r>
            <a:r>
              <a:rPr kumimoji="0"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15</a:t>
            </a: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分）</a:t>
            </a:r>
            <a:endParaRPr kumimoji="0"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74" name="正方形/長方形 73"/>
          <p:cNvSpPr/>
          <p:nvPr/>
        </p:nvSpPr>
        <p:spPr>
          <a:xfrm>
            <a:off x="313346" y="9182410"/>
            <a:ext cx="4516818" cy="500137"/>
          </a:xfrm>
          <a:prstGeom prst="rect">
            <a:avLst/>
          </a:prstGeom>
        </p:spPr>
        <p:txBody>
          <a:bodyPr wrap="square">
            <a:spAutoFit/>
          </a:bodyPr>
          <a:lstStyle/>
          <a:p>
            <a:pPr lvl="0" defTabSz="457200">
              <a:spcBef>
                <a:spcPts val="300"/>
              </a:spcBef>
              <a:defRPr/>
            </a:pPr>
            <a:r>
              <a:rPr kumimoji="0"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TEL</a:t>
            </a: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a:t>
            </a:r>
            <a:r>
              <a:rPr kumimoji="0"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0968-43-0052</a:t>
            </a: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a:t>
            </a:r>
            <a:r>
              <a:rPr kumimoji="0"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受付時間　</a:t>
            </a: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平日</a:t>
            </a:r>
            <a:r>
              <a:rPr kumimoji="0"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8</a:t>
            </a: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時</a:t>
            </a:r>
            <a:r>
              <a:rPr kumimoji="0"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30</a:t>
            </a: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分～</a:t>
            </a:r>
            <a:r>
              <a:rPr kumimoji="0"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17</a:t>
            </a: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時</a:t>
            </a:r>
            <a:r>
              <a:rPr kumimoji="0"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15</a:t>
            </a: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分）</a:t>
            </a:r>
            <a:endParaRPr kumimoji="0"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endParaRPr>
          </a:p>
          <a:p>
            <a:pPr lvl="0" defTabSz="457200">
              <a:spcBef>
                <a:spcPts val="300"/>
              </a:spcBef>
              <a:defRPr/>
            </a:pPr>
            <a:r>
              <a:rPr kumimoji="0" lang="en-US" altLang="ja-JP" sz="1200" dirty="0" smtClean="0">
                <a:solidFill>
                  <a:prstClr val="black"/>
                </a:solidFill>
                <a:latin typeface="メイリオ" panose="020B0604030504040204" pitchFamily="50" charset="-128"/>
                <a:ea typeface="メイリオ" panose="020B0604030504040204" pitchFamily="50" charset="-128"/>
              </a:rPr>
              <a:t>E-</a:t>
            </a:r>
            <a:r>
              <a:rPr kumimoji="0" lang="ja-JP" altLang="en-US" sz="1200" dirty="0" err="1" smtClean="0">
                <a:solidFill>
                  <a:prstClr val="black"/>
                </a:solidFill>
                <a:latin typeface="メイリオ" panose="020B0604030504040204" pitchFamily="50" charset="-128"/>
                <a:ea typeface="メイリオ" panose="020B0604030504040204" pitchFamily="50" charset="-128"/>
              </a:rPr>
              <a:t>ｍ</a:t>
            </a:r>
            <a:r>
              <a:rPr kumimoji="0" lang="en-US" altLang="ja-JP" sz="1200" dirty="0" smtClean="0">
                <a:solidFill>
                  <a:prstClr val="black"/>
                </a:solidFill>
                <a:latin typeface="メイリオ" panose="020B0604030504040204" pitchFamily="50" charset="-128"/>
                <a:ea typeface="メイリオ" panose="020B0604030504040204" pitchFamily="50" charset="-128"/>
              </a:rPr>
              <a:t>ail</a:t>
            </a:r>
            <a:r>
              <a:rPr kumimoji="0" lang="ja-JP" altLang="en-US" sz="1200" dirty="0" smtClean="0">
                <a:solidFill>
                  <a:prstClr val="black"/>
                </a:solidFill>
                <a:latin typeface="メイリオ" panose="020B0604030504040204" pitchFamily="50" charset="-128"/>
                <a:ea typeface="メイリオ" panose="020B0604030504040204" pitchFamily="50" charset="-128"/>
              </a:rPr>
              <a:t>：</a:t>
            </a:r>
            <a:r>
              <a:rPr kumimoji="0" lang="en-US" altLang="ja-JP" sz="1200" dirty="0" smtClean="0">
                <a:solidFill>
                  <a:prstClr val="black"/>
                </a:solidFill>
                <a:latin typeface="メイリオ" panose="020B0604030504040204" pitchFamily="50" charset="-128"/>
                <a:ea typeface="メイリオ" panose="020B0604030504040204" pitchFamily="50" charset="-128"/>
              </a:rPr>
              <a:t>fukushiengo@city.yamaga.kumamoto.jp</a:t>
            </a:r>
            <a:endParaRPr kumimoji="0" lang="en-US" altLang="ja-JP" sz="1200" dirty="0">
              <a:solidFill>
                <a:prstClr val="black"/>
              </a:solidFill>
              <a:latin typeface="メイリオ" panose="020B0604030504040204" pitchFamily="50" charset="-128"/>
              <a:ea typeface="メイリオ" panose="020B0604030504040204" pitchFamily="50" charset="-128"/>
            </a:endParaRPr>
          </a:p>
        </p:txBody>
      </p:sp>
      <p:sp>
        <p:nvSpPr>
          <p:cNvPr id="75" name="平行四辺形 74"/>
          <p:cNvSpPr/>
          <p:nvPr/>
        </p:nvSpPr>
        <p:spPr>
          <a:xfrm>
            <a:off x="272718" y="9002880"/>
            <a:ext cx="3259248" cy="140853"/>
          </a:xfrm>
          <a:prstGeom prst="parallelogram">
            <a:avLst/>
          </a:prstGeom>
          <a:solidFill>
            <a:srgbClr val="FFEC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76" name="正方形/長方形 75"/>
          <p:cNvSpPr/>
          <p:nvPr/>
        </p:nvSpPr>
        <p:spPr>
          <a:xfrm>
            <a:off x="202305" y="8813195"/>
            <a:ext cx="3429000" cy="372410"/>
          </a:xfrm>
          <a:prstGeom prst="rect">
            <a:avLst/>
          </a:prstGeom>
        </p:spPr>
        <p:txBody>
          <a:bodyPr>
            <a:spAutoFit/>
          </a:bodyPr>
          <a:lstStyle/>
          <a:p>
            <a:pPr lvl="0" algn="ctr" defTabSz="742950">
              <a:lnSpc>
                <a:spcPct val="130000"/>
              </a:lnSpc>
              <a:defRPr/>
            </a:pPr>
            <a:r>
              <a:rPr kumimoji="0" lang="ja-JP" altLang="en-US" sz="1400" b="1" spc="100" dirty="0">
                <a:latin typeface="メイリオ" panose="020B0604030504040204" pitchFamily="50" charset="-128"/>
                <a:ea typeface="メイリオ" panose="020B0604030504040204" pitchFamily="50" charset="-128"/>
                <a:cs typeface="Noto Sans CJK JP DemiLight" charset="-128"/>
              </a:rPr>
              <a:t>電話・メール相談も受け付けています</a:t>
            </a:r>
          </a:p>
        </p:txBody>
      </p:sp>
      <p:sp>
        <p:nvSpPr>
          <p:cNvPr id="69" name="角丸四角形 68">
            <a:extLst>
              <a:ext uri="{FF2B5EF4-FFF2-40B4-BE49-F238E27FC236}">
                <a16:creationId xmlns:a16="http://schemas.microsoft.com/office/drawing/2014/main" id="{2E68BA33-6993-D74C-BEEA-55F380085BC8}"/>
              </a:ext>
            </a:extLst>
          </p:cNvPr>
          <p:cNvSpPr/>
          <p:nvPr/>
        </p:nvSpPr>
        <p:spPr>
          <a:xfrm>
            <a:off x="1163180" y="1865219"/>
            <a:ext cx="1072240" cy="312692"/>
          </a:xfrm>
          <a:prstGeom prst="roundRect">
            <a:avLst>
              <a:gd name="adj" fmla="val 9282"/>
            </a:avLst>
          </a:prstGeom>
          <a:noFill/>
          <a:ln w="12700">
            <a:noFill/>
          </a:ln>
        </p:spPr>
        <p:txBody>
          <a:bodyPr anchor="ctr"/>
          <a:lstStyle/>
          <a:p>
            <a:pPr algn="ctr" defTabSz="591055">
              <a:lnSpc>
                <a:spcPct val="130000"/>
              </a:lnSpc>
              <a:spcAft>
                <a:spcPts val="796"/>
              </a:spcAft>
            </a:pPr>
            <a:r>
              <a:rPr lang="ja-JP" altLang="en-US" sz="1200" b="1" spc="239" dirty="0" smtClean="0">
                <a:latin typeface="メイリオ" panose="020B0604030504040204" pitchFamily="50" charset="-128"/>
                <a:ea typeface="メイリオ" panose="020B0604030504040204" pitchFamily="50" charset="-128"/>
                <a:cs typeface="Noto Sans CJK JP DemiLight" charset="-128"/>
              </a:rPr>
              <a:t>見直し前</a:t>
            </a:r>
            <a:endParaRPr lang="ja-JP" altLang="en-US" sz="1200" b="1" spc="239" dirty="0">
              <a:latin typeface="メイリオ" panose="020B0604030504040204" pitchFamily="50" charset="-128"/>
              <a:ea typeface="メイリオ" panose="020B0604030504040204" pitchFamily="50" charset="-128"/>
              <a:cs typeface="Noto Sans CJK JP DemiLight" charset="-128"/>
            </a:endParaRPr>
          </a:p>
        </p:txBody>
      </p:sp>
      <p:sp>
        <p:nvSpPr>
          <p:cNvPr id="79" name="角丸四角形 78">
            <a:extLst>
              <a:ext uri="{FF2B5EF4-FFF2-40B4-BE49-F238E27FC236}">
                <a16:creationId xmlns:a16="http://schemas.microsoft.com/office/drawing/2014/main" id="{2E68BA33-6993-D74C-BEEA-55F380085BC8}"/>
              </a:ext>
            </a:extLst>
          </p:cNvPr>
          <p:cNvSpPr/>
          <p:nvPr/>
        </p:nvSpPr>
        <p:spPr>
          <a:xfrm>
            <a:off x="4388291" y="1862710"/>
            <a:ext cx="1072240" cy="312692"/>
          </a:xfrm>
          <a:prstGeom prst="roundRect">
            <a:avLst>
              <a:gd name="adj" fmla="val 9282"/>
            </a:avLst>
          </a:prstGeom>
          <a:noFill/>
          <a:ln w="12700">
            <a:noFill/>
          </a:ln>
        </p:spPr>
        <p:txBody>
          <a:bodyPr anchor="ctr"/>
          <a:lstStyle/>
          <a:p>
            <a:pPr algn="ctr" defTabSz="591055">
              <a:lnSpc>
                <a:spcPct val="130000"/>
              </a:lnSpc>
              <a:spcAft>
                <a:spcPts val="796"/>
              </a:spcAft>
            </a:pPr>
            <a:r>
              <a:rPr lang="ja-JP" altLang="en-US" sz="1200" b="1" spc="239" dirty="0" smtClean="0">
                <a:latin typeface="メイリオ" panose="020B0604030504040204" pitchFamily="50" charset="-128"/>
                <a:ea typeface="メイリオ" panose="020B0604030504040204" pitchFamily="50" charset="-128"/>
                <a:cs typeface="Noto Sans CJK JP DemiLight" charset="-128"/>
              </a:rPr>
              <a:t>見直し後</a:t>
            </a:r>
            <a:endParaRPr lang="ja-JP" altLang="en-US" sz="1200" b="1" spc="239" dirty="0">
              <a:latin typeface="メイリオ" panose="020B0604030504040204" pitchFamily="50" charset="-128"/>
              <a:ea typeface="メイリオ" panose="020B0604030504040204" pitchFamily="50" charset="-128"/>
              <a:cs typeface="Noto Sans CJK JP DemiLight" charset="-128"/>
            </a:endParaRPr>
          </a:p>
        </p:txBody>
      </p:sp>
      <p:sp>
        <p:nvSpPr>
          <p:cNvPr id="2" name="正方形/長方形 1"/>
          <p:cNvSpPr/>
          <p:nvPr/>
        </p:nvSpPr>
        <p:spPr>
          <a:xfrm>
            <a:off x="3645024" y="3544778"/>
            <a:ext cx="3024336" cy="400110"/>
          </a:xfrm>
          <a:prstGeom prst="rect">
            <a:avLst/>
          </a:prstGeom>
        </p:spPr>
        <p:txBody>
          <a:bodyPr wrap="square">
            <a:spAutoFit/>
          </a:bodyPr>
          <a:lstStyle/>
          <a:p>
            <a:r>
              <a:rPr lang="en-US" altLang="ja-JP" sz="1000" spc="-30" dirty="0" smtClean="0">
                <a:solidFill>
                  <a:srgbClr val="EA544E"/>
                </a:solidFill>
                <a:latin typeface="メイリオ" panose="020B0604030504040204" pitchFamily="50" charset="-128"/>
                <a:ea typeface="メイリオ" panose="020B0604030504040204" pitchFamily="50" charset="-128"/>
              </a:rPr>
              <a:t>※</a:t>
            </a:r>
            <a:r>
              <a:rPr lang="ja-JP" altLang="en-US" sz="1000" spc="-30" dirty="0" smtClean="0">
                <a:solidFill>
                  <a:srgbClr val="EA544E"/>
                </a:solidFill>
                <a:latin typeface="メイリオ" panose="020B0604030504040204" pitchFamily="50" charset="-128"/>
                <a:ea typeface="メイリオ" panose="020B0604030504040204" pitchFamily="50" charset="-128"/>
              </a:rPr>
              <a:t>１</a:t>
            </a:r>
            <a:r>
              <a:rPr lang="ja-JP" altLang="en-US" sz="1000" spc="-30" dirty="0" smtClean="0">
                <a:solidFill>
                  <a:srgbClr val="00B0F0"/>
                </a:solidFill>
                <a:latin typeface="メイリオ" panose="020B0604030504040204" pitchFamily="50" charset="-128"/>
                <a:ea typeface="メイリオ" panose="020B0604030504040204" pitchFamily="50" charset="-128"/>
              </a:rPr>
              <a:t> </a:t>
            </a:r>
            <a:r>
              <a:rPr lang="ja-JP" altLang="en-US" sz="1000" spc="-30" dirty="0" smtClean="0">
                <a:solidFill>
                  <a:srgbClr val="EA544E"/>
                </a:solidFill>
                <a:latin typeface="メイリオ" panose="020B0604030504040204" pitchFamily="50" charset="-128"/>
                <a:ea typeface="メイリオ" panose="020B0604030504040204" pitchFamily="50" charset="-128"/>
              </a:rPr>
              <a:t>シスコシステムズ</a:t>
            </a:r>
            <a:r>
              <a:rPr lang="ja-JP" altLang="en-US" sz="1000" spc="-30" dirty="0">
                <a:solidFill>
                  <a:srgbClr val="EA544E"/>
                </a:solidFill>
                <a:latin typeface="メイリオ" panose="020B0604030504040204" pitchFamily="50" charset="-128"/>
                <a:ea typeface="メイリオ" panose="020B0604030504040204" pitchFamily="50" charset="-128"/>
              </a:rPr>
              <a:t>認定資格（</a:t>
            </a:r>
            <a:r>
              <a:rPr lang="en-US" altLang="ja-JP" sz="1000" spc="-30" dirty="0">
                <a:solidFill>
                  <a:srgbClr val="EA544E"/>
                </a:solidFill>
                <a:latin typeface="メイリオ" panose="020B0604030504040204" pitchFamily="50" charset="-128"/>
                <a:ea typeface="メイリオ" panose="020B0604030504040204" pitchFamily="50" charset="-128"/>
              </a:rPr>
              <a:t>CCNP</a:t>
            </a:r>
            <a:r>
              <a:rPr lang="ja-JP" altLang="en-US" sz="1000" spc="-30" dirty="0">
                <a:solidFill>
                  <a:srgbClr val="EA544E"/>
                </a:solidFill>
                <a:latin typeface="メイリオ" panose="020B0604030504040204" pitchFamily="50" charset="-128"/>
                <a:ea typeface="メイリオ" panose="020B0604030504040204" pitchFamily="50" charset="-128"/>
              </a:rPr>
              <a:t>等</a:t>
            </a:r>
            <a:r>
              <a:rPr lang="ja-JP" altLang="en-US" sz="1000" spc="-30" dirty="0" smtClean="0">
                <a:solidFill>
                  <a:srgbClr val="EA544E"/>
                </a:solidFill>
                <a:latin typeface="メイリオ" panose="020B0604030504040204" pitchFamily="50" charset="-128"/>
                <a:ea typeface="メイリオ" panose="020B0604030504040204" pitchFamily="50" charset="-128"/>
              </a:rPr>
              <a:t>）</a:t>
            </a:r>
            <a:endParaRPr lang="en-US" altLang="ja-JP" sz="1000" spc="-30" dirty="0" smtClean="0">
              <a:solidFill>
                <a:srgbClr val="EA544E"/>
              </a:solidFill>
              <a:latin typeface="メイリオ" panose="020B0604030504040204" pitchFamily="50" charset="-128"/>
              <a:ea typeface="メイリオ" panose="020B0604030504040204" pitchFamily="50" charset="-128"/>
            </a:endParaRPr>
          </a:p>
          <a:p>
            <a:pPr marL="273050"/>
            <a:r>
              <a:rPr lang="en-US" altLang="ja-JP" sz="1000" spc="-30" dirty="0" smtClean="0">
                <a:solidFill>
                  <a:srgbClr val="EA544E"/>
                </a:solidFill>
                <a:latin typeface="メイリオ" panose="020B0604030504040204" pitchFamily="50" charset="-128"/>
                <a:ea typeface="メイリオ" panose="020B0604030504040204" pitchFamily="50" charset="-128"/>
              </a:rPr>
              <a:t>LPI</a:t>
            </a:r>
            <a:r>
              <a:rPr lang="ja-JP" altLang="en-US" sz="1000" spc="-30" dirty="0" smtClean="0">
                <a:solidFill>
                  <a:srgbClr val="EA544E"/>
                </a:solidFill>
                <a:latin typeface="メイリオ" panose="020B0604030504040204" pitchFamily="50" charset="-128"/>
                <a:ea typeface="メイリオ" panose="020B0604030504040204" pitchFamily="50" charset="-128"/>
              </a:rPr>
              <a:t>認定資格（</a:t>
            </a:r>
            <a:r>
              <a:rPr lang="en-US" altLang="ja-JP" sz="1000" spc="-30" dirty="0" smtClean="0">
                <a:solidFill>
                  <a:srgbClr val="EA544E"/>
                </a:solidFill>
                <a:latin typeface="メイリオ" panose="020B0604030504040204" pitchFamily="50" charset="-128"/>
                <a:ea typeface="メイリオ" panose="020B0604030504040204" pitchFamily="50" charset="-128"/>
              </a:rPr>
              <a:t>LPIC</a:t>
            </a:r>
            <a:r>
              <a:rPr lang="ja-JP" altLang="en-US" sz="1000" spc="-30" dirty="0" smtClean="0">
                <a:solidFill>
                  <a:srgbClr val="EA544E"/>
                </a:solidFill>
                <a:latin typeface="メイリオ" panose="020B0604030504040204" pitchFamily="50" charset="-128"/>
                <a:ea typeface="メイリオ" panose="020B0604030504040204" pitchFamily="50" charset="-128"/>
              </a:rPr>
              <a:t>等）等</a:t>
            </a:r>
            <a:endParaRPr lang="ja-JP" altLang="en-US" sz="1000" dirty="0">
              <a:solidFill>
                <a:srgbClr val="EA544E"/>
              </a:solidFill>
              <a:latin typeface="メイリオ" panose="020B0604030504040204" pitchFamily="50" charset="-128"/>
              <a:ea typeface="メイリオ" panose="020B0604030504040204" pitchFamily="50" charset="-128"/>
            </a:endParaRPr>
          </a:p>
        </p:txBody>
      </p:sp>
      <p:sp>
        <p:nvSpPr>
          <p:cNvPr id="93" name="ホームベース 92"/>
          <p:cNvSpPr/>
          <p:nvPr/>
        </p:nvSpPr>
        <p:spPr>
          <a:xfrm>
            <a:off x="2997024" y="2157412"/>
            <a:ext cx="648000" cy="648000"/>
          </a:xfrm>
          <a:prstGeom prst="homePlate">
            <a:avLst>
              <a:gd name="adj" fmla="val 27436"/>
            </a:avLst>
          </a:prstGeom>
          <a:solidFill>
            <a:srgbClr val="EA544E"/>
          </a:solidFill>
          <a:ln>
            <a:no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lstStyle/>
          <a:p>
            <a:pPr algn="ctr"/>
            <a:r>
              <a:rPr kumimoji="1" lang="ja-JP" altLang="en-US" sz="1600" b="1" dirty="0" smtClean="0">
                <a:latin typeface="メイリオ" panose="020B0604030504040204" pitchFamily="50" charset="-128"/>
                <a:ea typeface="メイリオ" panose="020B0604030504040204" pitchFamily="50" charset="-128"/>
              </a:rPr>
              <a:t>緩</a:t>
            </a:r>
            <a:endParaRPr kumimoji="1" lang="en-US" altLang="ja-JP" sz="1600" b="1" dirty="0" smtClean="0">
              <a:latin typeface="メイリオ" panose="020B0604030504040204" pitchFamily="50" charset="-128"/>
              <a:ea typeface="メイリオ" panose="020B0604030504040204" pitchFamily="50" charset="-128"/>
            </a:endParaRPr>
          </a:p>
          <a:p>
            <a:pPr algn="ctr"/>
            <a:r>
              <a:rPr kumimoji="1" lang="ja-JP" altLang="en-US" sz="1600" b="1" dirty="0" smtClean="0">
                <a:latin typeface="メイリオ" panose="020B0604030504040204" pitchFamily="50" charset="-128"/>
                <a:ea typeface="メイリオ" panose="020B0604030504040204" pitchFamily="50" charset="-128"/>
              </a:rPr>
              <a:t>和</a:t>
            </a:r>
            <a:endParaRPr kumimoji="1" lang="ja-JP" altLang="en-US" sz="1600" b="1" dirty="0">
              <a:latin typeface="メイリオ" panose="020B0604030504040204" pitchFamily="50" charset="-128"/>
              <a:ea typeface="メイリオ" panose="020B0604030504040204" pitchFamily="50" charset="-128"/>
            </a:endParaRPr>
          </a:p>
        </p:txBody>
      </p:sp>
      <p:sp>
        <p:nvSpPr>
          <p:cNvPr id="94" name="ホームベース 93"/>
          <p:cNvSpPr/>
          <p:nvPr/>
        </p:nvSpPr>
        <p:spPr>
          <a:xfrm>
            <a:off x="2997024" y="2896777"/>
            <a:ext cx="648000" cy="648000"/>
          </a:xfrm>
          <a:prstGeom prst="homePlate">
            <a:avLst>
              <a:gd name="adj" fmla="val 27436"/>
            </a:avLst>
          </a:prstGeom>
          <a:solidFill>
            <a:srgbClr val="EA544E"/>
          </a:solidFill>
          <a:ln>
            <a:no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lstStyle/>
          <a:p>
            <a:pPr algn="ctr"/>
            <a:r>
              <a:rPr kumimoji="1" lang="ja-JP" altLang="en-US" sz="1600" b="1" dirty="0" smtClean="0">
                <a:latin typeface="メイリオ" panose="020B0604030504040204" pitchFamily="50" charset="-128"/>
                <a:ea typeface="メイリオ" panose="020B0604030504040204" pitchFamily="50" charset="-128"/>
              </a:rPr>
              <a:t>拡充</a:t>
            </a:r>
            <a:endParaRPr kumimoji="1" lang="ja-JP" altLang="en-US" sz="1600" b="1" dirty="0">
              <a:latin typeface="メイリオ" panose="020B0604030504040204" pitchFamily="50" charset="-128"/>
              <a:ea typeface="メイリオ" panose="020B0604030504040204" pitchFamily="50" charset="-128"/>
            </a:endParaRPr>
          </a:p>
        </p:txBody>
      </p:sp>
      <p:grpSp>
        <p:nvGrpSpPr>
          <p:cNvPr id="4" name="グループ化 3"/>
          <p:cNvGrpSpPr/>
          <p:nvPr/>
        </p:nvGrpSpPr>
        <p:grpSpPr>
          <a:xfrm>
            <a:off x="6194" y="1532712"/>
            <a:ext cx="6840376" cy="318701"/>
            <a:chOff x="6194" y="1532712"/>
            <a:chExt cx="6840376" cy="318701"/>
          </a:xfrm>
        </p:grpSpPr>
        <p:sp>
          <p:nvSpPr>
            <p:cNvPr id="12" name="正方形/長方形 11"/>
            <p:cNvSpPr/>
            <p:nvPr/>
          </p:nvSpPr>
          <p:spPr>
            <a:xfrm>
              <a:off x="6194" y="1532712"/>
              <a:ext cx="6840376" cy="318701"/>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32000" bIns="0" rtlCol="0" anchor="ctr"/>
            <a:lstStyle/>
            <a:p>
              <a:r>
                <a:rPr lang="ja-JP" altLang="en-US" sz="1600" b="1" dirty="0">
                  <a:solidFill>
                    <a:schemeClr val="bg1"/>
                  </a:solidFill>
                  <a:latin typeface="メイリオ" panose="020B0604030504040204" pitchFamily="50" charset="-128"/>
                  <a:ea typeface="メイリオ" panose="020B0604030504040204" pitchFamily="50" charset="-128"/>
                  <a:cs typeface="Noto Sans CJK JP DemiLight" charset="-128"/>
                </a:rPr>
                <a:t>４月から対象期間・訓練を拡充して</a:t>
              </a:r>
              <a:r>
                <a:rPr lang="ja-JP" altLang="en-US" sz="1600" b="1" dirty="0" smtClean="0">
                  <a:solidFill>
                    <a:schemeClr val="bg1"/>
                  </a:solidFill>
                  <a:latin typeface="メイリオ" panose="020B0604030504040204" pitchFamily="50" charset="-128"/>
                  <a:ea typeface="メイリオ" panose="020B0604030504040204" pitchFamily="50" charset="-128"/>
                  <a:cs typeface="Noto Sans CJK JP DemiLight" charset="-128"/>
                </a:rPr>
                <a:t>います</a:t>
              </a:r>
              <a:endParaRPr lang="ja-JP" altLang="en-US" sz="1600" b="1" dirty="0">
                <a:solidFill>
                  <a:schemeClr val="bg1"/>
                </a:solidFill>
                <a:latin typeface="メイリオ" panose="020B0604030504040204" pitchFamily="50" charset="-128"/>
                <a:ea typeface="メイリオ" panose="020B0604030504040204" pitchFamily="50" charset="-128"/>
                <a:cs typeface="Noto Sans CJK JP DemiLight" charset="-128"/>
              </a:endParaRPr>
            </a:p>
          </p:txBody>
        </p:sp>
        <p:sp>
          <p:nvSpPr>
            <p:cNvPr id="5" name="ホームベース 4"/>
            <p:cNvSpPr/>
            <p:nvPr/>
          </p:nvSpPr>
          <p:spPr>
            <a:xfrm>
              <a:off x="44664" y="1566062"/>
              <a:ext cx="360000" cy="252000"/>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3" name="グループ化 12"/>
          <p:cNvGrpSpPr/>
          <p:nvPr/>
        </p:nvGrpSpPr>
        <p:grpSpPr>
          <a:xfrm>
            <a:off x="7453" y="3941131"/>
            <a:ext cx="6840376" cy="318701"/>
            <a:chOff x="7453" y="3941131"/>
            <a:chExt cx="6840376" cy="318701"/>
          </a:xfrm>
        </p:grpSpPr>
        <p:sp>
          <p:nvSpPr>
            <p:cNvPr id="88" name="正方形/長方形 87"/>
            <p:cNvSpPr/>
            <p:nvPr/>
          </p:nvSpPr>
          <p:spPr>
            <a:xfrm>
              <a:off x="7453" y="3941131"/>
              <a:ext cx="6840376" cy="318701"/>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32000" bIns="0" rtlCol="0" anchor="ctr"/>
            <a:lstStyle/>
            <a:p>
              <a:pPr lvl="0" defTabSz="591055"/>
              <a:r>
                <a:rPr lang="ja-JP" altLang="en-US" sz="1600" b="1" dirty="0">
                  <a:solidFill>
                    <a:schemeClr val="bg1"/>
                  </a:solidFill>
                  <a:latin typeface="メイリオ" panose="020B0604030504040204" pitchFamily="50" charset="-128"/>
                  <a:ea typeface="メイリオ" panose="020B0604030504040204" pitchFamily="50" charset="-128"/>
                  <a:cs typeface="Noto Sans CJK JP DemiLight" charset="-128"/>
                </a:rPr>
                <a:t>支給内容などはこちら</a:t>
              </a:r>
            </a:p>
          </p:txBody>
        </p:sp>
        <p:sp>
          <p:nvSpPr>
            <p:cNvPr id="87" name="ホームベース 86"/>
            <p:cNvSpPr/>
            <p:nvPr/>
          </p:nvSpPr>
          <p:spPr>
            <a:xfrm>
              <a:off x="44664" y="3974481"/>
              <a:ext cx="360000" cy="252000"/>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4" name="グループ化 13"/>
          <p:cNvGrpSpPr/>
          <p:nvPr/>
        </p:nvGrpSpPr>
        <p:grpSpPr>
          <a:xfrm>
            <a:off x="7453" y="7905328"/>
            <a:ext cx="6840376" cy="318701"/>
            <a:chOff x="7453" y="7905328"/>
            <a:chExt cx="6840376" cy="318701"/>
          </a:xfrm>
        </p:grpSpPr>
        <p:sp>
          <p:nvSpPr>
            <p:cNvPr id="90" name="正方形/長方形 89"/>
            <p:cNvSpPr/>
            <p:nvPr/>
          </p:nvSpPr>
          <p:spPr>
            <a:xfrm>
              <a:off x="7453" y="7905328"/>
              <a:ext cx="6840376" cy="318701"/>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32000" bIns="0" rtlCol="0" anchor="ctr"/>
            <a:lstStyle/>
            <a:p>
              <a:pPr lvl="0" defTabSz="591055"/>
              <a:r>
                <a:rPr lang="ja-JP" altLang="en-US" sz="1600" b="1" dirty="0">
                  <a:solidFill>
                    <a:schemeClr val="bg1"/>
                  </a:solidFill>
                  <a:latin typeface="メイリオ" panose="020B0604030504040204" pitchFamily="50" charset="-128"/>
                  <a:ea typeface="メイリオ" panose="020B0604030504040204" pitchFamily="50" charset="-128"/>
                  <a:cs typeface="Noto Sans CJK JP DemiLight" charset="-128"/>
                </a:rPr>
                <a:t>お問い合わせはこちら</a:t>
              </a:r>
            </a:p>
          </p:txBody>
        </p:sp>
        <p:sp>
          <p:nvSpPr>
            <p:cNvPr id="89" name="ホームベース 88"/>
            <p:cNvSpPr/>
            <p:nvPr/>
          </p:nvSpPr>
          <p:spPr>
            <a:xfrm>
              <a:off x="44624" y="7938678"/>
              <a:ext cx="360040" cy="252000"/>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6" name="正方形/長方形 95"/>
          <p:cNvSpPr/>
          <p:nvPr/>
        </p:nvSpPr>
        <p:spPr>
          <a:xfrm>
            <a:off x="510801" y="7479704"/>
            <a:ext cx="5095432" cy="277000"/>
          </a:xfrm>
          <a:prstGeom prst="rect">
            <a:avLst/>
          </a:prstGeom>
          <a:solidFill>
            <a:srgbClr val="FFECEE"/>
          </a:solidFill>
        </p:spPr>
        <p:txBody>
          <a:bodyPr wrap="square">
            <a:spAutoFit/>
          </a:bodyPr>
          <a:lstStyle/>
          <a:p>
            <a:pPr lvl="0" defTabSz="457200">
              <a:spcBef>
                <a:spcPts val="300"/>
              </a:spcBef>
              <a:defRPr/>
            </a:pPr>
            <a:r>
              <a:rPr kumimoji="0" lang="ja-JP" altLang="en-US" sz="1200" dirty="0" smtClean="0">
                <a:latin typeface="メイリオ" panose="020B0604030504040204" pitchFamily="50" charset="-128"/>
                <a:ea typeface="メイリオ" panose="020B0604030504040204" pitchFamily="50" charset="-128"/>
              </a:rPr>
              <a:t>詳しい情報はこちらから　</a:t>
            </a:r>
            <a:r>
              <a:rPr kumimoji="0" lang="en-US" altLang="ja-JP" sz="1200" dirty="0">
                <a:latin typeface="メイリオ" panose="020B0604030504040204" pitchFamily="50" charset="-128"/>
                <a:ea typeface="メイリオ" panose="020B0604030504040204" pitchFamily="50" charset="-128"/>
              </a:rPr>
              <a:t>https://</a:t>
            </a:r>
            <a:r>
              <a:rPr kumimoji="0" lang="en-US" altLang="ja-JP" sz="1200" dirty="0" smtClean="0">
                <a:latin typeface="メイリオ" panose="020B0604030504040204" pitchFamily="50" charset="-128"/>
                <a:ea typeface="メイリオ" panose="020B0604030504040204" pitchFamily="50" charset="-128"/>
              </a:rPr>
              <a:t>www.kyufu.mhlw.go.jp/kensaku/</a:t>
            </a:r>
            <a:endParaRPr kumimoji="0" lang="en-US" altLang="ja-JP"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391433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正方形/長方形 92">
            <a:extLst>
              <a:ext uri="{FF2B5EF4-FFF2-40B4-BE49-F238E27FC236}">
                <a16:creationId xmlns:a16="http://schemas.microsoft.com/office/drawing/2014/main" id="{AD40F9FC-8475-344D-8805-B8B4BEF6CECC}"/>
              </a:ext>
            </a:extLst>
          </p:cNvPr>
          <p:cNvSpPr/>
          <p:nvPr/>
        </p:nvSpPr>
        <p:spPr>
          <a:xfrm>
            <a:off x="153000" y="6613688"/>
            <a:ext cx="6552000" cy="2731799"/>
          </a:xfrm>
          <a:prstGeom prst="rect">
            <a:avLst/>
          </a:prstGeom>
          <a:solidFill>
            <a:srgbClr val="FFECEE"/>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t" anchorCtr="0"/>
          <a:lstStyle/>
          <a:p>
            <a:r>
              <a:rPr lang="ja-JP" altLang="en-US" sz="1600" b="1" dirty="0" smtClean="0">
                <a:solidFill>
                  <a:srgbClr val="EA544E"/>
                </a:solidFill>
                <a:latin typeface="メイリオ" panose="020B0604030504040204" pitchFamily="50" charset="-128"/>
                <a:ea typeface="メイリオ" panose="020B0604030504040204" pitchFamily="50" charset="-128"/>
              </a:rPr>
              <a:t>教育訓練給付</a:t>
            </a:r>
          </a:p>
          <a:p>
            <a:pPr>
              <a:lnSpc>
                <a:spcPct val="110000"/>
              </a:lnSpc>
              <a:spcBef>
                <a:spcPts val="600"/>
              </a:spcBef>
            </a:pPr>
            <a:r>
              <a:rPr lang="ja-JP" altLang="en-US" sz="1200" dirty="0" smtClean="0">
                <a:solidFill>
                  <a:schemeClr val="tx1"/>
                </a:solidFill>
                <a:latin typeface="メイリオ" panose="020B0604030504040204" pitchFamily="50" charset="-128"/>
                <a:ea typeface="メイリオ" panose="020B0604030504040204" pitchFamily="50" charset="-128"/>
              </a:rPr>
              <a:t>　在職中の方、または、原則、離職後１年以内の方で、雇用保険の被保険者期間が３年以上</a:t>
            </a:r>
            <a:r>
              <a:rPr lang="en-US" altLang="ja-JP" sz="1200" dirty="0" smtClean="0">
                <a:solidFill>
                  <a:schemeClr val="tx1"/>
                </a:solidFill>
                <a:latin typeface="メイリオ" panose="020B0604030504040204" pitchFamily="50" charset="-128"/>
                <a:ea typeface="メイリオ" panose="020B0604030504040204" pitchFamily="50" charset="-128"/>
              </a:rPr>
              <a:t/>
            </a:r>
            <a:br>
              <a:rPr lang="en-US" altLang="ja-JP" sz="1200" dirty="0" smtClean="0">
                <a:solidFill>
                  <a:schemeClr val="tx1"/>
                </a:solidFill>
                <a:latin typeface="メイリオ" panose="020B0604030504040204" pitchFamily="50" charset="-128"/>
                <a:ea typeface="メイリオ" panose="020B0604030504040204" pitchFamily="50" charset="-128"/>
              </a:rPr>
            </a:br>
            <a:r>
              <a:rPr lang="ja-JP" altLang="en-US" sz="1200" dirty="0" smtClean="0">
                <a:solidFill>
                  <a:schemeClr val="tx1"/>
                </a:solidFill>
                <a:latin typeface="メイリオ" panose="020B0604030504040204" pitchFamily="50" charset="-128"/>
                <a:ea typeface="メイリオ" panose="020B0604030504040204" pitchFamily="50" charset="-128"/>
              </a:rPr>
              <a:t>　（初めて教育訓練給付を受給する場合は、専門実践教育訓練であれば２年以上、それ以外</a:t>
            </a:r>
            <a:r>
              <a:rPr lang="en-US" altLang="ja-JP" sz="1200" dirty="0" smtClean="0">
                <a:solidFill>
                  <a:schemeClr val="tx1"/>
                </a:solidFill>
                <a:latin typeface="メイリオ" panose="020B0604030504040204" pitchFamily="50" charset="-128"/>
                <a:ea typeface="メイリオ" panose="020B0604030504040204" pitchFamily="50" charset="-128"/>
              </a:rPr>
              <a:t/>
            </a:r>
            <a:br>
              <a:rPr lang="en-US" altLang="ja-JP" sz="1200" dirty="0" smtClean="0">
                <a:solidFill>
                  <a:schemeClr val="tx1"/>
                </a:solidFill>
                <a:latin typeface="メイリオ" panose="020B0604030504040204" pitchFamily="50" charset="-128"/>
                <a:ea typeface="メイリオ" panose="020B0604030504040204" pitchFamily="50" charset="-128"/>
              </a:rPr>
            </a:br>
            <a:r>
              <a:rPr lang="ja-JP" altLang="en-US" sz="1200" dirty="0" smtClean="0">
                <a:solidFill>
                  <a:schemeClr val="tx1"/>
                </a:solidFill>
                <a:latin typeface="メイリオ" panose="020B0604030504040204" pitchFamily="50" charset="-128"/>
                <a:ea typeface="メイリオ" panose="020B0604030504040204" pitchFamily="50" charset="-128"/>
              </a:rPr>
              <a:t>　の訓練であれば１年以上）の方が、厚生労働大臣が指定する教育訓練を受講する場合に</a:t>
            </a:r>
            <a:r>
              <a:rPr lang="en-US" altLang="ja-JP" sz="1200" dirty="0" smtClean="0">
                <a:solidFill>
                  <a:schemeClr val="tx1"/>
                </a:solidFill>
                <a:latin typeface="メイリオ" panose="020B0604030504040204" pitchFamily="50" charset="-128"/>
                <a:ea typeface="メイリオ" panose="020B0604030504040204" pitchFamily="50" charset="-128"/>
              </a:rPr>
              <a:t/>
            </a:r>
            <a:br>
              <a:rPr lang="en-US" altLang="ja-JP" sz="1200" dirty="0" smtClean="0">
                <a:solidFill>
                  <a:schemeClr val="tx1"/>
                </a:solidFill>
                <a:latin typeface="メイリオ" panose="020B0604030504040204" pitchFamily="50" charset="-128"/>
                <a:ea typeface="メイリオ" panose="020B0604030504040204" pitchFamily="50" charset="-128"/>
              </a:rPr>
            </a:br>
            <a:r>
              <a:rPr lang="ja-JP" altLang="en-US" sz="1200" dirty="0" smtClean="0">
                <a:solidFill>
                  <a:schemeClr val="tx1"/>
                </a:solidFill>
                <a:latin typeface="メイリオ" panose="020B0604030504040204" pitchFamily="50" charset="-128"/>
                <a:ea typeface="メイリオ" panose="020B0604030504040204" pitchFamily="50" charset="-128"/>
              </a:rPr>
              <a:t>　支給します。</a:t>
            </a:r>
            <a:endParaRPr lang="en-US" altLang="ja-JP" sz="1200" dirty="0">
              <a:solidFill>
                <a:schemeClr val="tx1"/>
              </a:solidFill>
              <a:latin typeface="メイリオ" panose="020B0604030504040204" pitchFamily="50" charset="-128"/>
              <a:ea typeface="メイリオ" panose="020B0604030504040204" pitchFamily="50" charset="-128"/>
            </a:endParaRPr>
          </a:p>
          <a:p>
            <a:pPr>
              <a:lnSpc>
                <a:spcPct val="110000"/>
              </a:lnSpc>
              <a:spcBef>
                <a:spcPts val="1200"/>
              </a:spcBef>
            </a:pPr>
            <a:r>
              <a:rPr lang="ja-JP" altLang="en-US" sz="1050" dirty="0" smtClean="0">
                <a:solidFill>
                  <a:srgbClr val="00B0F0"/>
                </a:solidFill>
                <a:latin typeface="メイリオ" panose="020B0604030504040204" pitchFamily="50" charset="-128"/>
                <a:ea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rPr>
              <a:t>■詳細は最寄りのハローワークまでお問い合わせください。</a:t>
            </a:r>
            <a:endParaRPr lang="en-US" altLang="ja-JP" sz="1050" dirty="0" smtClean="0">
              <a:solidFill>
                <a:schemeClr val="tx1"/>
              </a:solidFill>
              <a:latin typeface="メイリオ" panose="020B0604030504040204" pitchFamily="50" charset="-128"/>
              <a:ea typeface="メイリオ" panose="020B0604030504040204" pitchFamily="50" charset="-128"/>
            </a:endParaRPr>
          </a:p>
          <a:p>
            <a:endParaRPr lang="en-US" altLang="ja-JP" sz="1200" dirty="0" smtClean="0">
              <a:solidFill>
                <a:schemeClr val="tx1"/>
              </a:solidFill>
              <a:latin typeface="メイリオ" panose="020B0604030504040204" pitchFamily="50" charset="-128"/>
              <a:ea typeface="メイリオ" panose="020B0604030504040204" pitchFamily="50" charset="-128"/>
            </a:endParaRPr>
          </a:p>
          <a:p>
            <a:r>
              <a:rPr lang="ja-JP" altLang="en-US" sz="1600" b="1" dirty="0">
                <a:solidFill>
                  <a:srgbClr val="EA544E"/>
                </a:solidFill>
                <a:latin typeface="メイリオ" panose="020B0604030504040204" pitchFamily="50" charset="-128"/>
                <a:ea typeface="メイリオ" panose="020B0604030504040204" pitchFamily="50" charset="-128"/>
              </a:rPr>
              <a:t>自立支援教育訓練給付金</a:t>
            </a:r>
          </a:p>
          <a:p>
            <a:pPr>
              <a:lnSpc>
                <a:spcPct val="110000"/>
              </a:lnSpc>
            </a:pPr>
            <a:r>
              <a:rPr lang="ja-JP" altLang="en-US" sz="1200" dirty="0" smtClean="0">
                <a:solidFill>
                  <a:schemeClr val="tx1"/>
                </a:solidFill>
                <a:latin typeface="メイリオ" panose="020B0604030504040204" pitchFamily="50" charset="-128"/>
                <a:ea typeface="メイリオ" panose="020B0604030504040204" pitchFamily="50" charset="-128"/>
              </a:rPr>
              <a:t>　児童</a:t>
            </a:r>
            <a:r>
              <a:rPr lang="ja-JP" altLang="en-US" sz="1200" dirty="0">
                <a:solidFill>
                  <a:schemeClr val="tx1"/>
                </a:solidFill>
                <a:latin typeface="メイリオ" panose="020B0604030504040204" pitchFamily="50" charset="-128"/>
                <a:ea typeface="メイリオ" panose="020B0604030504040204" pitchFamily="50" charset="-128"/>
              </a:rPr>
              <a:t>扶養手当受給者または同等の所得水準にある方が、主に教育訓練給付の対象と</a:t>
            </a:r>
            <a:r>
              <a:rPr lang="ja-JP" altLang="en-US" sz="1200" dirty="0" smtClean="0">
                <a:solidFill>
                  <a:schemeClr val="tx1"/>
                </a:solidFill>
                <a:latin typeface="メイリオ" panose="020B0604030504040204" pitchFamily="50" charset="-128"/>
                <a:ea typeface="メイリオ" panose="020B0604030504040204" pitchFamily="50" charset="-128"/>
              </a:rPr>
              <a:t>なる</a:t>
            </a:r>
            <a:r>
              <a:rPr lang="en-US" altLang="ja-JP" sz="1200" dirty="0" smtClean="0">
                <a:solidFill>
                  <a:schemeClr val="tx1"/>
                </a:solidFill>
                <a:latin typeface="メイリオ" panose="020B0604030504040204" pitchFamily="50" charset="-128"/>
                <a:ea typeface="メイリオ" panose="020B0604030504040204" pitchFamily="50" charset="-128"/>
              </a:rPr>
              <a:t/>
            </a:r>
            <a:br>
              <a:rPr lang="en-US" altLang="ja-JP" sz="1200" dirty="0" smtClean="0">
                <a:solidFill>
                  <a:schemeClr val="tx1"/>
                </a:solidFill>
                <a:latin typeface="メイリオ" panose="020B0604030504040204" pitchFamily="50" charset="-128"/>
                <a:ea typeface="メイリオ" panose="020B0604030504040204" pitchFamily="50" charset="-128"/>
              </a:rPr>
            </a:br>
            <a:r>
              <a:rPr lang="ja-JP" altLang="en-US" sz="1200" dirty="0" smtClean="0">
                <a:solidFill>
                  <a:schemeClr val="tx1"/>
                </a:solidFill>
                <a:latin typeface="メイリオ" panose="020B0604030504040204" pitchFamily="50" charset="-128"/>
                <a:ea typeface="メイリオ" panose="020B0604030504040204" pitchFamily="50" charset="-128"/>
              </a:rPr>
              <a:t>　教育</a:t>
            </a:r>
            <a:r>
              <a:rPr lang="ja-JP" altLang="en-US" sz="1200" dirty="0">
                <a:solidFill>
                  <a:schemeClr val="tx1"/>
                </a:solidFill>
                <a:latin typeface="メイリオ" panose="020B0604030504040204" pitchFamily="50" charset="-128"/>
                <a:ea typeface="メイリオ" panose="020B0604030504040204" pitchFamily="50" charset="-128"/>
              </a:rPr>
              <a:t>訓練を受講する場合に支給</a:t>
            </a:r>
            <a:r>
              <a:rPr lang="ja-JP" altLang="en-US" sz="1200" dirty="0" smtClean="0">
                <a:solidFill>
                  <a:schemeClr val="tx1"/>
                </a:solidFill>
                <a:latin typeface="メイリオ" panose="020B0604030504040204" pitchFamily="50" charset="-128"/>
                <a:ea typeface="メイリオ" panose="020B0604030504040204" pitchFamily="50" charset="-128"/>
              </a:rPr>
              <a:t>します。</a:t>
            </a:r>
            <a:endParaRPr lang="en-US" altLang="ja-JP" sz="1200" dirty="0" smtClean="0">
              <a:solidFill>
                <a:schemeClr val="tx1"/>
              </a:solidFill>
              <a:latin typeface="メイリオ" panose="020B0604030504040204" pitchFamily="50" charset="-128"/>
              <a:ea typeface="メイリオ" panose="020B0604030504040204" pitchFamily="50" charset="-128"/>
            </a:endParaRPr>
          </a:p>
          <a:p>
            <a:pPr>
              <a:lnSpc>
                <a:spcPct val="110000"/>
              </a:lnSpc>
              <a:spcBef>
                <a:spcPts val="1200"/>
              </a:spcBef>
            </a:pPr>
            <a:r>
              <a:rPr lang="ja-JP" altLang="en-US" sz="1050" dirty="0" smtClean="0">
                <a:solidFill>
                  <a:schemeClr val="tx1"/>
                </a:solidFill>
                <a:latin typeface="メイリオ" panose="020B0604030504040204" pitchFamily="50" charset="-128"/>
                <a:ea typeface="メイリオ" panose="020B0604030504040204" pitchFamily="50" charset="-128"/>
              </a:rPr>
              <a:t>　■詳細</a:t>
            </a:r>
            <a:r>
              <a:rPr lang="ja-JP" altLang="en-US" sz="1050" dirty="0">
                <a:solidFill>
                  <a:schemeClr val="tx1"/>
                </a:solidFill>
                <a:latin typeface="メイリオ" panose="020B0604030504040204" pitchFamily="50" charset="-128"/>
                <a:ea typeface="メイリオ" panose="020B0604030504040204" pitchFamily="50" charset="-128"/>
              </a:rPr>
              <a:t>はお住まいの都道府県・市区町村までお問い合わせください</a:t>
            </a:r>
            <a:r>
              <a:rPr lang="ja-JP" altLang="en-US" sz="1050" dirty="0" smtClean="0">
                <a:solidFill>
                  <a:schemeClr val="tx1"/>
                </a:solidFill>
                <a:latin typeface="メイリオ" panose="020B0604030504040204" pitchFamily="50" charset="-128"/>
                <a:ea typeface="メイリオ" panose="020B0604030504040204" pitchFamily="50" charset="-128"/>
              </a:rPr>
              <a:t>。</a:t>
            </a:r>
            <a:endParaRPr lang="ja-JP" altLang="en-US" sz="1050" b="1" dirty="0" smtClean="0">
              <a:solidFill>
                <a:schemeClr val="tx1"/>
              </a:solidFill>
              <a:latin typeface="メイリオ" panose="020B0604030504040204" pitchFamily="50" charset="-128"/>
              <a:ea typeface="メイリオ" panose="020B0604030504040204" pitchFamily="50" charset="-128"/>
            </a:endParaRPr>
          </a:p>
          <a:p>
            <a:pPr algn="ctr"/>
            <a:endParaRPr kumimoji="1" lang="ja-JP" altLang="en-US" sz="1200" dirty="0">
              <a:solidFill>
                <a:schemeClr val="tx1"/>
              </a:solidFill>
              <a:latin typeface="メイリオ" panose="020B0604030504040204" pitchFamily="50" charset="-128"/>
              <a:ea typeface="メイリオ" panose="020B0604030504040204" pitchFamily="50" charset="-128"/>
            </a:endParaRPr>
          </a:p>
        </p:txBody>
      </p:sp>
      <p:sp>
        <p:nvSpPr>
          <p:cNvPr id="35" name="テキスト プレースホルダー 6">
            <a:extLst>
              <a:ext uri="{FF2B5EF4-FFF2-40B4-BE49-F238E27FC236}">
                <a16:creationId xmlns:a16="http://schemas.microsoft.com/office/drawing/2014/main" id="{2B779DE1-7B15-5C43-B90A-1ECAF35E9782}"/>
              </a:ext>
            </a:extLst>
          </p:cNvPr>
          <p:cNvSpPr txBox="1">
            <a:spLocks/>
          </p:cNvSpPr>
          <p:nvPr/>
        </p:nvSpPr>
        <p:spPr>
          <a:xfrm>
            <a:off x="0" y="1"/>
            <a:ext cx="6865692" cy="475628"/>
          </a:xfrm>
          <a:prstGeom prst="rect">
            <a:avLst/>
          </a:prstGeom>
          <a:pattFill prst="dkUpDiag">
            <a:fgClr>
              <a:srgbClr val="EA544E"/>
            </a:fgClr>
            <a:bgClr>
              <a:srgbClr val="EA544E"/>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432000" tIns="226097" rIns="360000" bIns="90439"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256" b="1" spc="188" dirty="0">
              <a:solidFill>
                <a:schemeClr val="bg1"/>
              </a:solidFill>
              <a:latin typeface="Meiryo" panose="020B0604030504040204" pitchFamily="34" charset="-128"/>
              <a:ea typeface="Meiryo" panose="020B0604030504040204" pitchFamily="34" charset="-128"/>
            </a:endParaRPr>
          </a:p>
        </p:txBody>
      </p:sp>
      <p:sp>
        <p:nvSpPr>
          <p:cNvPr id="36" name="テキスト プレースホルダー 6">
            <a:extLst>
              <a:ext uri="{FF2B5EF4-FFF2-40B4-BE49-F238E27FC236}">
                <a16:creationId xmlns:a16="http://schemas.microsoft.com/office/drawing/2014/main" id="{97B59683-13E4-6A4D-A771-585C4D9D6B09}"/>
              </a:ext>
            </a:extLst>
          </p:cNvPr>
          <p:cNvSpPr txBox="1">
            <a:spLocks/>
          </p:cNvSpPr>
          <p:nvPr/>
        </p:nvSpPr>
        <p:spPr>
          <a:xfrm>
            <a:off x="4259670" y="1"/>
            <a:ext cx="2606022" cy="475628"/>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rgbClr val="F5B1AE"/>
              </a:gs>
              <a:gs pos="62000">
                <a:srgbClr val="F7B8B4">
                  <a:alpha val="46000"/>
                </a:srgb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249231" tIns="226097" rIns="226097" bIns="90439"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256" b="1" spc="188" dirty="0">
              <a:solidFill>
                <a:schemeClr val="bg1"/>
              </a:solidFill>
              <a:latin typeface="Meiryo" panose="020B0604030504040204" pitchFamily="34" charset="-128"/>
              <a:ea typeface="Meiryo" panose="020B0604030504040204" pitchFamily="34" charset="-128"/>
            </a:endParaRPr>
          </a:p>
        </p:txBody>
      </p:sp>
      <p:sp>
        <p:nvSpPr>
          <p:cNvPr id="37" name="正方形/長方形 36"/>
          <p:cNvSpPr/>
          <p:nvPr/>
        </p:nvSpPr>
        <p:spPr>
          <a:xfrm>
            <a:off x="49372" y="128464"/>
            <a:ext cx="4387740" cy="357021"/>
          </a:xfrm>
          <a:prstGeom prst="rect">
            <a:avLst/>
          </a:prstGeom>
        </p:spPr>
        <p:txBody>
          <a:bodyPr wrap="none">
            <a:spAutoFit/>
          </a:bodyPr>
          <a:lstStyle/>
          <a:p>
            <a:r>
              <a:rPr lang="ja-JP" altLang="en-US" sz="1720" b="1" dirty="0" smtClean="0">
                <a:solidFill>
                  <a:schemeClr val="bg1"/>
                </a:solidFill>
                <a:latin typeface="メイリオ" panose="020B0604030504040204" pitchFamily="50" charset="-128"/>
                <a:ea typeface="メイリオ" panose="020B0604030504040204" pitchFamily="50" charset="-128"/>
              </a:rPr>
              <a:t>安定した就労を目指すひとり親の皆さまへ</a:t>
            </a:r>
            <a:endParaRPr lang="ja-JP" altLang="en-US" sz="1720" b="1" dirty="0">
              <a:solidFill>
                <a:schemeClr val="bg1"/>
              </a:solidFill>
              <a:latin typeface="メイリオ" panose="020B0604030504040204" pitchFamily="50" charset="-128"/>
              <a:ea typeface="メイリオ" panose="020B0604030504040204" pitchFamily="50" charset="-128"/>
            </a:endParaRPr>
          </a:p>
        </p:txBody>
      </p:sp>
      <p:sp>
        <p:nvSpPr>
          <p:cNvPr id="42" name="正方形/長方形 41">
            <a:extLst>
              <a:ext uri="{FF2B5EF4-FFF2-40B4-BE49-F238E27FC236}">
                <a16:creationId xmlns:a16="http://schemas.microsoft.com/office/drawing/2014/main" id="{AD40F9FC-8475-344D-8805-B8B4BEF6CECC}"/>
              </a:ext>
            </a:extLst>
          </p:cNvPr>
          <p:cNvSpPr/>
          <p:nvPr/>
        </p:nvSpPr>
        <p:spPr>
          <a:xfrm>
            <a:off x="153000" y="3152800"/>
            <a:ext cx="6552000" cy="2880320"/>
          </a:xfrm>
          <a:prstGeom prst="rect">
            <a:avLst/>
          </a:prstGeom>
          <a:solidFill>
            <a:srgbClr val="FFECEE"/>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t" anchorCtr="0"/>
          <a:lstStyle/>
          <a:p>
            <a:r>
              <a:rPr lang="ja-JP" altLang="en-US" sz="1600" b="1" dirty="0">
                <a:solidFill>
                  <a:srgbClr val="EA544E"/>
                </a:solidFill>
                <a:latin typeface="メイリオ" panose="020B0604030504040204" pitchFamily="50" charset="-128"/>
                <a:ea typeface="メイリオ" panose="020B0604030504040204" pitchFamily="50" charset="-128"/>
              </a:rPr>
              <a:t>公共職業訓練</a:t>
            </a:r>
          </a:p>
          <a:p>
            <a:pPr>
              <a:lnSpc>
                <a:spcPct val="110000"/>
              </a:lnSpc>
              <a:spcBef>
                <a:spcPts val="600"/>
              </a:spcBef>
            </a:pPr>
            <a:r>
              <a:rPr lang="ja-JP" altLang="en-US" sz="1200" dirty="0" smtClean="0">
                <a:solidFill>
                  <a:schemeClr val="tx1"/>
                </a:solidFill>
                <a:latin typeface="メイリオ" panose="020B0604030504040204" pitchFamily="50" charset="-128"/>
                <a:ea typeface="メイリオ" panose="020B0604030504040204" pitchFamily="50" charset="-128"/>
              </a:rPr>
              <a:t>　</a:t>
            </a:r>
            <a:r>
              <a:rPr lang="ja-JP" altLang="en-US" sz="1200" dirty="0">
                <a:solidFill>
                  <a:schemeClr val="tx1"/>
                </a:solidFill>
                <a:latin typeface="メイリオ" panose="020B0604030504040204" pitchFamily="50" charset="-128"/>
                <a:ea typeface="メイリオ" panose="020B0604030504040204" pitchFamily="50" charset="-128"/>
              </a:rPr>
              <a:t>ハローワークをご利用の方で、主に雇用保険を受給されている方が、</a:t>
            </a:r>
            <a:r>
              <a:rPr lang="ja-JP" altLang="en-US" sz="1200" b="1" dirty="0">
                <a:solidFill>
                  <a:srgbClr val="EA544F"/>
                </a:solidFill>
                <a:latin typeface="メイリオ" panose="020B0604030504040204" pitchFamily="50" charset="-128"/>
                <a:ea typeface="メイリオ" panose="020B0604030504040204" pitchFamily="50" charset="-128"/>
              </a:rPr>
              <a:t>受講費無料</a:t>
            </a:r>
            <a:r>
              <a:rPr lang="ja-JP" altLang="en-US" sz="1200" dirty="0">
                <a:solidFill>
                  <a:schemeClr val="tx1"/>
                </a:solidFill>
                <a:latin typeface="メイリオ" panose="020B0604030504040204" pitchFamily="50" charset="-128"/>
                <a:ea typeface="メイリオ" panose="020B0604030504040204" pitchFamily="50" charset="-128"/>
              </a:rPr>
              <a:t>で</a:t>
            </a:r>
            <a:r>
              <a:rPr lang="ja-JP" altLang="en-US" sz="1200" dirty="0" smtClean="0">
                <a:solidFill>
                  <a:schemeClr val="tx1"/>
                </a:solidFill>
                <a:latin typeface="メイリオ" panose="020B0604030504040204" pitchFamily="50" charset="-128"/>
                <a:ea typeface="メイリオ" panose="020B0604030504040204" pitchFamily="50" charset="-128"/>
              </a:rPr>
              <a:t>受講</a:t>
            </a:r>
            <a:r>
              <a:rPr lang="en-US" altLang="ja-JP" sz="1200" dirty="0" smtClean="0">
                <a:solidFill>
                  <a:schemeClr val="tx1"/>
                </a:solidFill>
                <a:latin typeface="メイリオ" panose="020B0604030504040204" pitchFamily="50" charset="-128"/>
                <a:ea typeface="メイリオ" panose="020B0604030504040204" pitchFamily="50" charset="-128"/>
              </a:rPr>
              <a:t/>
            </a:r>
            <a:br>
              <a:rPr lang="en-US" altLang="ja-JP" sz="1200" dirty="0" smtClean="0">
                <a:solidFill>
                  <a:schemeClr val="tx1"/>
                </a:solidFill>
                <a:latin typeface="メイリオ" panose="020B0604030504040204" pitchFamily="50" charset="-128"/>
                <a:ea typeface="メイリオ" panose="020B0604030504040204" pitchFamily="50" charset="-128"/>
              </a:rPr>
            </a:br>
            <a:r>
              <a:rPr lang="ja-JP" altLang="en-US" sz="1200" dirty="0" smtClean="0">
                <a:solidFill>
                  <a:schemeClr val="tx1"/>
                </a:solidFill>
                <a:latin typeface="メイリオ" panose="020B0604030504040204" pitchFamily="50" charset="-128"/>
                <a:ea typeface="メイリオ" panose="020B0604030504040204" pitchFamily="50" charset="-128"/>
              </a:rPr>
              <a:t>　できる</a:t>
            </a:r>
            <a:r>
              <a:rPr lang="ja-JP" altLang="en-US" sz="1200" dirty="0">
                <a:solidFill>
                  <a:schemeClr val="tx1"/>
                </a:solidFill>
                <a:latin typeface="メイリオ" panose="020B0604030504040204" pitchFamily="50" charset="-128"/>
                <a:ea typeface="メイリオ" panose="020B0604030504040204" pitchFamily="50" charset="-128"/>
              </a:rPr>
              <a:t>職業訓練です</a:t>
            </a:r>
            <a:r>
              <a:rPr lang="ja-JP" altLang="en-US" sz="1200" dirty="0" smtClean="0">
                <a:solidFill>
                  <a:schemeClr val="tx1"/>
                </a:solidFill>
                <a:latin typeface="メイリオ" panose="020B0604030504040204" pitchFamily="50" charset="-128"/>
                <a:ea typeface="メイリオ" panose="020B0604030504040204" pitchFamily="50" charset="-128"/>
              </a:rPr>
              <a:t>。</a:t>
            </a:r>
            <a:endParaRPr lang="en-US" altLang="ja-JP" sz="1200" dirty="0" smtClean="0">
              <a:solidFill>
                <a:schemeClr val="tx1"/>
              </a:solidFill>
              <a:latin typeface="メイリオ" panose="020B0604030504040204" pitchFamily="50" charset="-128"/>
              <a:ea typeface="メイリオ" panose="020B0604030504040204" pitchFamily="50" charset="-128"/>
            </a:endParaRPr>
          </a:p>
          <a:p>
            <a:endParaRPr lang="en-US" altLang="ja-JP" sz="1200" dirty="0" smtClean="0">
              <a:solidFill>
                <a:schemeClr val="tx1"/>
              </a:solidFill>
              <a:latin typeface="メイリオ" panose="020B0604030504040204" pitchFamily="50" charset="-128"/>
              <a:ea typeface="メイリオ" panose="020B0604030504040204" pitchFamily="50" charset="-128"/>
            </a:endParaRPr>
          </a:p>
          <a:p>
            <a:r>
              <a:rPr lang="ja-JP" altLang="en-US" sz="1600" b="1" dirty="0">
                <a:solidFill>
                  <a:srgbClr val="EA544E"/>
                </a:solidFill>
                <a:latin typeface="メイリオ" panose="020B0604030504040204" pitchFamily="50" charset="-128"/>
                <a:ea typeface="メイリオ" panose="020B0604030504040204" pitchFamily="50" charset="-128"/>
              </a:rPr>
              <a:t>求職者</a:t>
            </a:r>
            <a:r>
              <a:rPr lang="ja-JP" altLang="en-US" sz="1600" b="1" dirty="0" smtClean="0">
                <a:solidFill>
                  <a:srgbClr val="EA544E"/>
                </a:solidFill>
                <a:latin typeface="メイリオ" panose="020B0604030504040204" pitchFamily="50" charset="-128"/>
                <a:ea typeface="メイリオ" panose="020B0604030504040204" pitchFamily="50" charset="-128"/>
              </a:rPr>
              <a:t>支援制度</a:t>
            </a:r>
            <a:endParaRPr lang="ja-JP" altLang="en-US" sz="1600" b="1" strike="dblStrike" dirty="0" smtClean="0">
              <a:solidFill>
                <a:srgbClr val="EA544E"/>
              </a:solidFill>
              <a:latin typeface="メイリオ" panose="020B0604030504040204" pitchFamily="50" charset="-128"/>
              <a:ea typeface="メイリオ" panose="020B0604030504040204" pitchFamily="50" charset="-128"/>
            </a:endParaRPr>
          </a:p>
          <a:p>
            <a:pPr>
              <a:lnSpc>
                <a:spcPct val="110000"/>
              </a:lnSpc>
              <a:spcBef>
                <a:spcPts val="600"/>
              </a:spcBef>
            </a:pPr>
            <a:r>
              <a:rPr lang="ja-JP" altLang="en-US" sz="1200" dirty="0" smtClean="0">
                <a:solidFill>
                  <a:schemeClr val="tx1"/>
                </a:solidFill>
                <a:latin typeface="メイリオ" panose="020B0604030504040204" pitchFamily="50" charset="-128"/>
                <a:ea typeface="メイリオ" panose="020B0604030504040204" pitchFamily="50" charset="-128"/>
              </a:rPr>
              <a:t>　</a:t>
            </a:r>
            <a:r>
              <a:rPr lang="ja-JP" altLang="en-US" sz="1200" dirty="0">
                <a:solidFill>
                  <a:schemeClr val="tx1"/>
                </a:solidFill>
                <a:latin typeface="メイリオ" panose="020B0604030504040204" pitchFamily="50" charset="-128"/>
                <a:ea typeface="メイリオ" panose="020B0604030504040204" pitchFamily="50" charset="-128"/>
              </a:rPr>
              <a:t>ハローワークをご利用の方で、主に雇用保険を受給できない方が、</a:t>
            </a:r>
            <a:r>
              <a:rPr lang="ja-JP" altLang="en-US" sz="1200" b="1" dirty="0">
                <a:solidFill>
                  <a:srgbClr val="EA544F"/>
                </a:solidFill>
                <a:latin typeface="メイリオ" panose="020B0604030504040204" pitchFamily="50" charset="-128"/>
                <a:ea typeface="メイリオ" panose="020B0604030504040204" pitchFamily="50" charset="-128"/>
              </a:rPr>
              <a:t>受講</a:t>
            </a:r>
            <a:r>
              <a:rPr lang="ja-JP" altLang="en-US" sz="1200" b="1" dirty="0">
                <a:solidFill>
                  <a:srgbClr val="EA544E"/>
                </a:solidFill>
                <a:latin typeface="メイリオ" panose="020B0604030504040204" pitchFamily="50" charset="-128"/>
                <a:ea typeface="メイリオ" panose="020B0604030504040204" pitchFamily="50" charset="-128"/>
              </a:rPr>
              <a:t>料</a:t>
            </a:r>
            <a:r>
              <a:rPr lang="ja-JP" altLang="en-US" sz="1200" b="1" dirty="0">
                <a:solidFill>
                  <a:srgbClr val="EA544F"/>
                </a:solidFill>
                <a:latin typeface="メイリオ" panose="020B0604030504040204" pitchFamily="50" charset="-128"/>
                <a:ea typeface="メイリオ" panose="020B0604030504040204" pitchFamily="50" charset="-128"/>
              </a:rPr>
              <a:t>無料</a:t>
            </a:r>
            <a:r>
              <a:rPr lang="ja-JP" altLang="en-US" sz="1200" dirty="0">
                <a:solidFill>
                  <a:schemeClr val="tx1"/>
                </a:solidFill>
                <a:latin typeface="メイリオ" panose="020B0604030504040204" pitchFamily="50" charset="-128"/>
                <a:ea typeface="メイリオ" panose="020B0604030504040204" pitchFamily="50" charset="-128"/>
              </a:rPr>
              <a:t>、かつ</a:t>
            </a:r>
            <a:r>
              <a:rPr lang="ja-JP" altLang="en-US" sz="1200" dirty="0" smtClean="0">
                <a:solidFill>
                  <a:schemeClr val="tx1"/>
                </a:solidFill>
                <a:latin typeface="メイリオ" panose="020B0604030504040204" pitchFamily="50" charset="-128"/>
                <a:ea typeface="メイリオ" panose="020B0604030504040204" pitchFamily="50" charset="-128"/>
              </a:rPr>
              <a:t>、</a:t>
            </a:r>
            <a:r>
              <a:rPr lang="en-US" altLang="ja-JP" sz="1200" dirty="0" smtClean="0">
                <a:solidFill>
                  <a:schemeClr val="tx1"/>
                </a:solidFill>
                <a:latin typeface="メイリオ" panose="020B0604030504040204" pitchFamily="50" charset="-128"/>
                <a:ea typeface="メイリオ" panose="020B0604030504040204" pitchFamily="50" charset="-128"/>
              </a:rPr>
              <a:t/>
            </a:r>
            <a:br>
              <a:rPr lang="en-US" altLang="ja-JP" sz="1200" dirty="0" smtClean="0">
                <a:solidFill>
                  <a:schemeClr val="tx1"/>
                </a:solidFill>
                <a:latin typeface="メイリオ" panose="020B0604030504040204" pitchFamily="50" charset="-128"/>
                <a:ea typeface="メイリオ" panose="020B0604030504040204" pitchFamily="50" charset="-128"/>
              </a:rPr>
            </a:br>
            <a:r>
              <a:rPr lang="ja-JP" altLang="en-US" sz="1200" dirty="0" smtClean="0">
                <a:solidFill>
                  <a:schemeClr val="tx1"/>
                </a:solidFill>
                <a:latin typeface="メイリオ" panose="020B0604030504040204" pitchFamily="50" charset="-128"/>
                <a:ea typeface="メイリオ" panose="020B0604030504040204" pitchFamily="50" charset="-128"/>
              </a:rPr>
              <a:t>　要件</a:t>
            </a:r>
            <a:r>
              <a:rPr lang="ja-JP" altLang="en-US" sz="1200" dirty="0">
                <a:solidFill>
                  <a:schemeClr val="tx1"/>
                </a:solidFill>
                <a:latin typeface="メイリオ" panose="020B0604030504040204" pitchFamily="50" charset="-128"/>
                <a:ea typeface="メイリオ" panose="020B0604030504040204" pitchFamily="50" charset="-128"/>
              </a:rPr>
              <a:t>を満たせば</a:t>
            </a:r>
            <a:r>
              <a:rPr lang="ja-JP" altLang="en-US" sz="1200" b="1" dirty="0" smtClean="0">
                <a:solidFill>
                  <a:srgbClr val="EA544F"/>
                </a:solidFill>
                <a:latin typeface="メイリオ" panose="020B0604030504040204" pitchFamily="50" charset="-128"/>
                <a:ea typeface="メイリオ" panose="020B0604030504040204" pitchFamily="50" charset="-128"/>
              </a:rPr>
              <a:t>月</a:t>
            </a:r>
            <a:r>
              <a:rPr lang="en-US" altLang="ja-JP" sz="1400" b="1" dirty="0" smtClean="0">
                <a:solidFill>
                  <a:srgbClr val="EA544F"/>
                </a:solidFill>
                <a:latin typeface="メイリオ" panose="020B0604030504040204" pitchFamily="50" charset="-128"/>
                <a:ea typeface="メイリオ" panose="020B0604030504040204" pitchFamily="50" charset="-128"/>
              </a:rPr>
              <a:t>10</a:t>
            </a:r>
            <a:r>
              <a:rPr lang="ja-JP" altLang="en-US" sz="1200" b="1" dirty="0" smtClean="0">
                <a:solidFill>
                  <a:srgbClr val="EA544F"/>
                </a:solidFill>
                <a:latin typeface="メイリオ" panose="020B0604030504040204" pitchFamily="50" charset="-128"/>
                <a:ea typeface="メイリオ" panose="020B0604030504040204" pitchFamily="50" charset="-128"/>
              </a:rPr>
              <a:t>万円</a:t>
            </a:r>
            <a:r>
              <a:rPr lang="ja-JP" altLang="en-US" sz="1200" dirty="0" smtClean="0">
                <a:solidFill>
                  <a:schemeClr val="tx1"/>
                </a:solidFill>
                <a:latin typeface="メイリオ" panose="020B0604030504040204" pitchFamily="50" charset="-128"/>
                <a:ea typeface="メイリオ" panose="020B0604030504040204" pitchFamily="50" charset="-128"/>
              </a:rPr>
              <a:t>の</a:t>
            </a:r>
            <a:r>
              <a:rPr lang="ja-JP" altLang="en-US" sz="1200" b="1" dirty="0" smtClean="0">
                <a:solidFill>
                  <a:srgbClr val="EA544E"/>
                </a:solidFill>
                <a:latin typeface="メイリオ" panose="020B0604030504040204" pitchFamily="50" charset="-128"/>
                <a:ea typeface="メイリオ" panose="020B0604030504040204" pitchFamily="50" charset="-128"/>
              </a:rPr>
              <a:t>給付金</a:t>
            </a:r>
            <a:r>
              <a:rPr lang="en-US" altLang="ja-JP" sz="1200" baseline="50000" dirty="0" smtClean="0">
                <a:solidFill>
                  <a:schemeClr val="tx1"/>
                </a:solidFill>
                <a:latin typeface="メイリオ" panose="020B0604030504040204" pitchFamily="50" charset="-128"/>
                <a:ea typeface="メイリオ" panose="020B0604030504040204" pitchFamily="50" charset="-128"/>
              </a:rPr>
              <a:t>※</a:t>
            </a:r>
            <a:r>
              <a:rPr lang="ja-JP" altLang="en-US" sz="1200" baseline="50000" dirty="0" smtClean="0">
                <a:solidFill>
                  <a:schemeClr val="tx1"/>
                </a:solidFill>
                <a:latin typeface="メイリオ" panose="020B0604030504040204" pitchFamily="50" charset="-128"/>
                <a:ea typeface="メイリオ" panose="020B0604030504040204" pitchFamily="50" charset="-128"/>
              </a:rPr>
              <a:t>３</a:t>
            </a:r>
            <a:r>
              <a:rPr lang="ja-JP" altLang="en-US" sz="1200" dirty="0" smtClean="0">
                <a:solidFill>
                  <a:schemeClr val="tx1"/>
                </a:solidFill>
                <a:latin typeface="メイリオ" panose="020B0604030504040204" pitchFamily="50" charset="-128"/>
                <a:ea typeface="メイリオ" panose="020B0604030504040204" pitchFamily="50" charset="-128"/>
              </a:rPr>
              <a:t>を</a:t>
            </a:r>
            <a:r>
              <a:rPr lang="ja-JP" altLang="en-US" sz="1200" dirty="0">
                <a:solidFill>
                  <a:schemeClr val="tx1"/>
                </a:solidFill>
                <a:latin typeface="メイリオ" panose="020B0604030504040204" pitchFamily="50" charset="-128"/>
                <a:ea typeface="メイリオ" panose="020B0604030504040204" pitchFamily="50" charset="-128"/>
              </a:rPr>
              <a:t>受給しながら受講できる職業訓練です。</a:t>
            </a:r>
            <a:endParaRPr lang="en-US" altLang="ja-JP" sz="1200" dirty="0">
              <a:solidFill>
                <a:schemeClr val="tx1"/>
              </a:solidFill>
              <a:latin typeface="メイリオ" panose="020B0604030504040204" pitchFamily="50" charset="-128"/>
              <a:ea typeface="メイリオ" panose="020B0604030504040204" pitchFamily="50" charset="-128"/>
            </a:endParaRPr>
          </a:p>
          <a:p>
            <a:pPr>
              <a:lnSpc>
                <a:spcPct val="110000"/>
              </a:lnSpc>
              <a:spcBef>
                <a:spcPts val="300"/>
              </a:spcBef>
            </a:pPr>
            <a:r>
              <a:rPr lang="ja-JP" altLang="en-US" sz="1400" dirty="0">
                <a:solidFill>
                  <a:schemeClr val="tx1"/>
                </a:solidFill>
                <a:latin typeface="メイリオ" panose="020B0604030504040204" pitchFamily="50" charset="-128"/>
                <a:ea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rPr>
              <a:t>　</a:t>
            </a:r>
            <a:r>
              <a:rPr lang="en-US" altLang="ja-JP" sz="1050" dirty="0" smtClean="0">
                <a:solidFill>
                  <a:schemeClr val="tx1"/>
                </a:solidFill>
                <a:latin typeface="メイリオ" panose="020B0604030504040204" pitchFamily="50" charset="-128"/>
                <a:ea typeface="メイリオ" panose="020B0604030504040204" pitchFamily="50" charset="-128"/>
              </a:rPr>
              <a:t>※</a:t>
            </a:r>
            <a:r>
              <a:rPr lang="ja-JP" altLang="en-US" sz="1050" dirty="0" smtClean="0">
                <a:solidFill>
                  <a:schemeClr val="tx1"/>
                </a:solidFill>
                <a:latin typeface="メイリオ" panose="020B0604030504040204" pitchFamily="50" charset="-128"/>
                <a:ea typeface="メイリオ" panose="020B0604030504040204" pitchFamily="50" charset="-128"/>
              </a:rPr>
              <a:t>３ 給付</a:t>
            </a:r>
            <a:r>
              <a:rPr lang="ja-JP" altLang="en-US" sz="1050" dirty="0">
                <a:solidFill>
                  <a:schemeClr val="tx1"/>
                </a:solidFill>
                <a:latin typeface="メイリオ" panose="020B0604030504040204" pitchFamily="50" charset="-128"/>
                <a:ea typeface="メイリオ" panose="020B0604030504040204" pitchFamily="50" charset="-128"/>
              </a:rPr>
              <a:t>金の支給</a:t>
            </a:r>
            <a:r>
              <a:rPr lang="ja-JP" altLang="en-US" sz="1050" dirty="0" smtClean="0">
                <a:solidFill>
                  <a:schemeClr val="tx1"/>
                </a:solidFill>
                <a:latin typeface="メイリオ" panose="020B0604030504040204" pitchFamily="50" charset="-128"/>
                <a:ea typeface="メイリオ" panose="020B0604030504040204" pitchFamily="50" charset="-128"/>
              </a:rPr>
              <a:t>要件の</a:t>
            </a:r>
            <a:r>
              <a:rPr lang="ja-JP" altLang="en-US" sz="1050" dirty="0">
                <a:solidFill>
                  <a:schemeClr val="tx1"/>
                </a:solidFill>
                <a:latin typeface="メイリオ" panose="020B0604030504040204" pitchFamily="50" charset="-128"/>
                <a:ea typeface="メイリオ" panose="020B0604030504040204" pitchFamily="50" charset="-128"/>
              </a:rPr>
              <a:t>緩和の特例措置（令和３年９月</a:t>
            </a:r>
            <a:r>
              <a:rPr lang="en-US" altLang="ja-JP" sz="1050" dirty="0">
                <a:solidFill>
                  <a:schemeClr val="tx1"/>
                </a:solidFill>
                <a:latin typeface="メイリオ" panose="020B0604030504040204" pitchFamily="50" charset="-128"/>
                <a:ea typeface="メイリオ" panose="020B0604030504040204" pitchFamily="50" charset="-128"/>
              </a:rPr>
              <a:t>30</a:t>
            </a:r>
            <a:r>
              <a:rPr lang="ja-JP" altLang="en-US" sz="1050" dirty="0">
                <a:solidFill>
                  <a:schemeClr val="tx1"/>
                </a:solidFill>
                <a:latin typeface="メイリオ" panose="020B0604030504040204" pitchFamily="50" charset="-128"/>
                <a:ea typeface="メイリオ" panose="020B0604030504040204" pitchFamily="50" charset="-128"/>
              </a:rPr>
              <a:t>日まで）を導入</a:t>
            </a:r>
            <a:endParaRPr lang="en-US" altLang="ja-JP" sz="1050" dirty="0">
              <a:solidFill>
                <a:schemeClr val="tx1"/>
              </a:solidFill>
              <a:latin typeface="メイリオ" panose="020B0604030504040204" pitchFamily="50" charset="-128"/>
              <a:ea typeface="メイリオ" panose="020B0604030504040204" pitchFamily="50" charset="-128"/>
            </a:endParaRPr>
          </a:p>
          <a:p>
            <a:pPr>
              <a:lnSpc>
                <a:spcPct val="110000"/>
              </a:lnSpc>
              <a:spcBef>
                <a:spcPts val="600"/>
              </a:spcBef>
            </a:pPr>
            <a:r>
              <a:rPr lang="ja-JP" altLang="en-US" sz="1200" dirty="0">
                <a:solidFill>
                  <a:schemeClr val="tx1"/>
                </a:solidFill>
                <a:latin typeface="メイリオ" panose="020B0604030504040204" pitchFamily="50" charset="-128"/>
                <a:ea typeface="メイリオ" panose="020B0604030504040204" pitchFamily="50" charset="-128"/>
              </a:rPr>
              <a:t>　全てのハローワークに、職業訓練の受講を検討している方などの相談・就職支援を</a:t>
            </a:r>
            <a:r>
              <a:rPr lang="ja-JP" altLang="en-US" sz="1200" dirty="0" smtClean="0">
                <a:solidFill>
                  <a:schemeClr val="tx1"/>
                </a:solidFill>
                <a:latin typeface="メイリオ" panose="020B0604030504040204" pitchFamily="50" charset="-128"/>
                <a:ea typeface="メイリオ" panose="020B0604030504040204" pitchFamily="50" charset="-128"/>
              </a:rPr>
              <a:t>行う　　　</a:t>
            </a:r>
            <a:r>
              <a:rPr lang="en-US" altLang="ja-JP" sz="1200" dirty="0">
                <a:solidFill>
                  <a:schemeClr val="tx1"/>
                </a:solidFill>
                <a:latin typeface="メイリオ" panose="020B0604030504040204" pitchFamily="50" charset="-128"/>
                <a:ea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rPr>
              <a:t>　</a:t>
            </a:r>
            <a:r>
              <a:rPr lang="en-US" altLang="ja-JP" sz="1200" dirty="0" smtClean="0">
                <a:solidFill>
                  <a:schemeClr val="tx1"/>
                </a:solidFill>
                <a:latin typeface="メイリオ" panose="020B0604030504040204" pitchFamily="50" charset="-128"/>
                <a:ea typeface="メイリオ" panose="020B0604030504040204" pitchFamily="50" charset="-128"/>
              </a:rPr>
              <a:t/>
            </a:r>
            <a:br>
              <a:rPr lang="en-US" altLang="ja-JP" sz="1200" dirty="0" smtClean="0">
                <a:solidFill>
                  <a:schemeClr val="tx1"/>
                </a:solidFill>
                <a:latin typeface="メイリオ" panose="020B0604030504040204" pitchFamily="50" charset="-128"/>
                <a:ea typeface="メイリオ" panose="020B0604030504040204" pitchFamily="50" charset="-128"/>
              </a:rPr>
            </a:br>
            <a:r>
              <a:rPr lang="ja-JP" altLang="en-US" sz="1200" dirty="0" smtClean="0">
                <a:solidFill>
                  <a:schemeClr val="tx1"/>
                </a:solidFill>
                <a:latin typeface="メイリオ" panose="020B0604030504040204" pitchFamily="50" charset="-128"/>
                <a:ea typeface="メイリオ" panose="020B0604030504040204" pitchFamily="50" charset="-128"/>
              </a:rPr>
              <a:t>　</a:t>
            </a:r>
            <a:r>
              <a:rPr lang="ja-JP" altLang="en-US" sz="1200" b="1" dirty="0" smtClean="0">
                <a:solidFill>
                  <a:srgbClr val="EA544E"/>
                </a:solidFill>
                <a:latin typeface="メイリオ" panose="020B0604030504040204" pitchFamily="50" charset="-128"/>
                <a:ea typeface="メイリオ" panose="020B0604030504040204" pitchFamily="50" charset="-128"/>
              </a:rPr>
              <a:t>「</a:t>
            </a:r>
            <a:r>
              <a:rPr lang="ja-JP" altLang="en-US" sz="1200" b="1" dirty="0">
                <a:solidFill>
                  <a:srgbClr val="EA544E"/>
                </a:solidFill>
                <a:latin typeface="メイリオ" panose="020B0604030504040204" pitchFamily="50" charset="-128"/>
                <a:ea typeface="メイリオ" panose="020B0604030504040204" pitchFamily="50" charset="-128"/>
              </a:rPr>
              <a:t>コロナ対応ステップアップ相談窓口」</a:t>
            </a:r>
            <a:r>
              <a:rPr lang="ja-JP" altLang="en-US" sz="1200" dirty="0">
                <a:solidFill>
                  <a:schemeClr val="tx1"/>
                </a:solidFill>
                <a:latin typeface="メイリオ" panose="020B0604030504040204" pitchFamily="50" charset="-128"/>
                <a:ea typeface="メイリオ" panose="020B0604030504040204" pitchFamily="50" charset="-128"/>
              </a:rPr>
              <a:t>を設置しています</a:t>
            </a:r>
            <a:r>
              <a:rPr lang="ja-JP" altLang="en-US" sz="1200" dirty="0" smtClean="0">
                <a:solidFill>
                  <a:schemeClr val="tx1"/>
                </a:solidFill>
                <a:latin typeface="メイリオ" panose="020B0604030504040204" pitchFamily="50" charset="-128"/>
                <a:ea typeface="メイリオ" panose="020B0604030504040204" pitchFamily="50" charset="-128"/>
              </a:rPr>
              <a:t>。</a:t>
            </a:r>
            <a:endParaRPr lang="en-US" altLang="ja-JP" sz="1200" dirty="0" smtClean="0">
              <a:solidFill>
                <a:schemeClr val="tx1"/>
              </a:solidFill>
              <a:latin typeface="メイリオ" panose="020B0604030504040204" pitchFamily="50" charset="-128"/>
              <a:ea typeface="メイリオ" panose="020B0604030504040204" pitchFamily="50" charset="-128"/>
            </a:endParaRPr>
          </a:p>
          <a:p>
            <a:pPr>
              <a:lnSpc>
                <a:spcPct val="110000"/>
              </a:lnSpc>
              <a:spcBef>
                <a:spcPts val="1200"/>
              </a:spcBef>
            </a:pPr>
            <a:r>
              <a:rPr lang="ja-JP" altLang="en-US" sz="1050" dirty="0" smtClean="0">
                <a:solidFill>
                  <a:srgbClr val="00B0F0"/>
                </a:solidFill>
                <a:latin typeface="メイリオ" panose="020B0604030504040204" pitchFamily="50" charset="-128"/>
                <a:ea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rPr>
              <a:t>■詳細</a:t>
            </a:r>
            <a:r>
              <a:rPr lang="ja-JP" altLang="en-US" sz="1050" dirty="0">
                <a:solidFill>
                  <a:schemeClr val="tx1"/>
                </a:solidFill>
                <a:latin typeface="メイリオ" panose="020B0604030504040204" pitchFamily="50" charset="-128"/>
                <a:ea typeface="メイリオ" panose="020B0604030504040204" pitchFamily="50" charset="-128"/>
              </a:rPr>
              <a:t>は最寄りのハローワークまでお問い合わせください。</a:t>
            </a:r>
            <a:endParaRPr lang="en-US" altLang="ja-JP" sz="1050" dirty="0">
              <a:solidFill>
                <a:schemeClr val="tx1"/>
              </a:solidFill>
              <a:latin typeface="メイリオ" panose="020B0604030504040204" pitchFamily="50" charset="-128"/>
              <a:ea typeface="メイリオ" panose="020B0604030504040204" pitchFamily="50" charset="-128"/>
            </a:endParaRPr>
          </a:p>
        </p:txBody>
      </p:sp>
      <p:sp>
        <p:nvSpPr>
          <p:cNvPr id="3" name="テキスト ボックス 2"/>
          <p:cNvSpPr txBox="1"/>
          <p:nvPr/>
        </p:nvSpPr>
        <p:spPr>
          <a:xfrm>
            <a:off x="220767" y="581998"/>
            <a:ext cx="4288353" cy="338554"/>
          </a:xfrm>
          <a:prstGeom prst="rect">
            <a:avLst/>
          </a:prstGeom>
          <a:noFill/>
        </p:spPr>
        <p:txBody>
          <a:bodyPr wrap="none" rtlCol="0">
            <a:spAutoFit/>
          </a:bodyPr>
          <a:lstStyle/>
          <a:p>
            <a:r>
              <a:rPr kumimoji="1" lang="ja-JP" altLang="en-US" sz="1600" b="1" dirty="0" smtClean="0">
                <a:latin typeface="メイリオ" panose="020B0604030504040204" pitchFamily="50" charset="-128"/>
                <a:ea typeface="メイリオ" panose="020B0604030504040204" pitchFamily="50" charset="-128"/>
              </a:rPr>
              <a:t>他にもさまざまな支援をご活用いただけます</a:t>
            </a:r>
            <a:endParaRPr kumimoji="1" lang="ja-JP" altLang="en-US" sz="1600" b="1" dirty="0">
              <a:latin typeface="メイリオ" panose="020B0604030504040204" pitchFamily="50" charset="-128"/>
              <a:ea typeface="メイリオ" panose="020B0604030504040204" pitchFamily="50" charset="-128"/>
            </a:endParaRPr>
          </a:p>
        </p:txBody>
      </p:sp>
      <p:sp>
        <p:nvSpPr>
          <p:cNvPr id="47" name="正方形/長方形 46">
            <a:extLst>
              <a:ext uri="{FF2B5EF4-FFF2-40B4-BE49-F238E27FC236}">
                <a16:creationId xmlns:a16="http://schemas.microsoft.com/office/drawing/2014/main" id="{AD40F9FC-8475-344D-8805-B8B4BEF6CECC}"/>
              </a:ext>
            </a:extLst>
          </p:cNvPr>
          <p:cNvSpPr/>
          <p:nvPr/>
        </p:nvSpPr>
        <p:spPr>
          <a:xfrm>
            <a:off x="150382" y="1352600"/>
            <a:ext cx="6552000" cy="1224136"/>
          </a:xfrm>
          <a:prstGeom prst="rect">
            <a:avLst/>
          </a:prstGeom>
          <a:solidFill>
            <a:srgbClr val="FFECEE"/>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t" anchorCtr="0"/>
          <a:lstStyle/>
          <a:p>
            <a:r>
              <a:rPr lang="ja-JP" altLang="en-US" sz="1600" b="1" dirty="0">
                <a:solidFill>
                  <a:srgbClr val="EA544E"/>
                </a:solidFill>
                <a:latin typeface="メイリオ" panose="020B0604030504040204" pitchFamily="50" charset="-128"/>
                <a:ea typeface="メイリオ" panose="020B0604030504040204" pitchFamily="50" charset="-128"/>
              </a:rPr>
              <a:t>償還免除付のひとり親家庭住宅支援資金</a:t>
            </a:r>
            <a:r>
              <a:rPr lang="ja-JP" altLang="en-US" sz="1600" b="1" dirty="0" smtClean="0">
                <a:solidFill>
                  <a:srgbClr val="EA544E"/>
                </a:solidFill>
                <a:latin typeface="メイリオ" panose="020B0604030504040204" pitchFamily="50" charset="-128"/>
                <a:ea typeface="メイリオ" panose="020B0604030504040204" pitchFamily="50" charset="-128"/>
              </a:rPr>
              <a:t>貸付</a:t>
            </a:r>
            <a:endParaRPr lang="ja-JP" altLang="en-US" sz="1600" b="1" dirty="0">
              <a:solidFill>
                <a:srgbClr val="EA544E"/>
              </a:solidFill>
              <a:latin typeface="メイリオ" panose="020B0604030504040204" pitchFamily="50" charset="-128"/>
              <a:ea typeface="メイリオ" panose="020B0604030504040204" pitchFamily="50" charset="-128"/>
            </a:endParaRPr>
          </a:p>
          <a:p>
            <a:pPr>
              <a:spcBef>
                <a:spcPts val="600"/>
              </a:spcBef>
            </a:pPr>
            <a:r>
              <a:rPr lang="ja-JP" altLang="en-US" sz="1200" dirty="0" smtClean="0">
                <a:solidFill>
                  <a:schemeClr val="tx1"/>
                </a:solidFill>
                <a:latin typeface="メイリオ" panose="020B0604030504040204" pitchFamily="50" charset="-128"/>
                <a:ea typeface="メイリオ" panose="020B0604030504040204" pitchFamily="50" charset="-128"/>
              </a:rPr>
              <a:t>　</a:t>
            </a:r>
            <a:r>
              <a:rPr lang="ja-JP" altLang="en-US" sz="1200" dirty="0">
                <a:solidFill>
                  <a:schemeClr val="tx1"/>
                </a:solidFill>
                <a:latin typeface="メイリオ" panose="020B0604030504040204" pitchFamily="50" charset="-128"/>
                <a:ea typeface="メイリオ" panose="020B0604030504040204" pitchFamily="50" charset="-128"/>
              </a:rPr>
              <a:t>自立に向け意欲的に取り組む、児童扶養手当を受給しているひとり親世帯などに</a:t>
            </a:r>
            <a:r>
              <a:rPr lang="ja-JP" altLang="en-US" sz="1200" dirty="0" smtClean="0">
                <a:solidFill>
                  <a:schemeClr val="tx1"/>
                </a:solidFill>
                <a:latin typeface="メイリオ" panose="020B0604030504040204" pitchFamily="50" charset="-128"/>
                <a:ea typeface="メイリオ" panose="020B0604030504040204" pitchFamily="50" charset="-128"/>
              </a:rPr>
              <a:t>、</a:t>
            </a:r>
            <a:r>
              <a:rPr lang="en-US" altLang="ja-JP" sz="1200" dirty="0" smtClean="0">
                <a:solidFill>
                  <a:schemeClr val="tx1"/>
                </a:solidFill>
                <a:latin typeface="メイリオ" panose="020B0604030504040204" pitchFamily="50" charset="-128"/>
                <a:ea typeface="メイリオ" panose="020B0604030504040204" pitchFamily="50" charset="-128"/>
              </a:rPr>
              <a:t/>
            </a:r>
            <a:br>
              <a:rPr lang="en-US" altLang="ja-JP" sz="1200" dirty="0" smtClean="0">
                <a:solidFill>
                  <a:schemeClr val="tx1"/>
                </a:solidFill>
                <a:latin typeface="メイリオ" panose="020B0604030504040204" pitchFamily="50" charset="-128"/>
                <a:ea typeface="メイリオ" panose="020B0604030504040204" pitchFamily="50" charset="-128"/>
              </a:rPr>
            </a:br>
            <a:r>
              <a:rPr lang="ja-JP" altLang="en-US" sz="1200" dirty="0" smtClean="0">
                <a:solidFill>
                  <a:schemeClr val="tx1"/>
                </a:solidFill>
                <a:latin typeface="メイリオ" panose="020B0604030504040204" pitchFamily="50" charset="-128"/>
                <a:ea typeface="メイリオ" panose="020B0604030504040204" pitchFamily="50" charset="-128"/>
              </a:rPr>
              <a:t>　月上限</a:t>
            </a:r>
            <a:r>
              <a:rPr lang="ja-JP" altLang="en-US" sz="1400" b="1" dirty="0" smtClean="0">
                <a:solidFill>
                  <a:srgbClr val="EA544F"/>
                </a:solidFill>
                <a:latin typeface="メイリオ" panose="020B0604030504040204" pitchFamily="50" charset="-128"/>
                <a:ea typeface="メイリオ" panose="020B0604030504040204" pitchFamily="50" charset="-128"/>
              </a:rPr>
              <a:t>４</a:t>
            </a:r>
            <a:r>
              <a:rPr lang="ja-JP" altLang="en-US" sz="1200" b="1" dirty="0" smtClean="0">
                <a:solidFill>
                  <a:srgbClr val="EA544F"/>
                </a:solidFill>
                <a:latin typeface="メイリオ" panose="020B0604030504040204" pitchFamily="50" charset="-128"/>
                <a:ea typeface="メイリオ" panose="020B0604030504040204" pitchFamily="50" charset="-128"/>
              </a:rPr>
              <a:t>万円</a:t>
            </a:r>
            <a:r>
              <a:rPr lang="en-US" altLang="ja-JP" sz="1200" dirty="0">
                <a:solidFill>
                  <a:schemeClr val="tx1"/>
                </a:solidFill>
                <a:latin typeface="メイリオ" panose="020B0604030504040204" pitchFamily="50" charset="-128"/>
                <a:ea typeface="メイリオ" panose="020B0604030504040204" pitchFamily="50" charset="-128"/>
              </a:rPr>
              <a:t>×</a:t>
            </a:r>
            <a:r>
              <a:rPr lang="en-US" altLang="ja-JP" sz="1400" b="1" dirty="0">
                <a:solidFill>
                  <a:srgbClr val="EA544F"/>
                </a:solidFill>
                <a:latin typeface="メイリオ" panose="020B0604030504040204" pitchFamily="50" charset="-128"/>
                <a:ea typeface="メイリオ" panose="020B0604030504040204" pitchFamily="50" charset="-128"/>
              </a:rPr>
              <a:t>12</a:t>
            </a:r>
            <a:r>
              <a:rPr lang="ja-JP" altLang="en-US" sz="1200" b="1" dirty="0">
                <a:solidFill>
                  <a:srgbClr val="EA544F"/>
                </a:solidFill>
                <a:latin typeface="メイリオ" panose="020B0604030504040204" pitchFamily="50" charset="-128"/>
                <a:ea typeface="メイリオ" panose="020B0604030504040204" pitchFamily="50" charset="-128"/>
              </a:rPr>
              <a:t>か月</a:t>
            </a:r>
            <a:r>
              <a:rPr lang="ja-JP" altLang="en-US" sz="1200" dirty="0">
                <a:solidFill>
                  <a:schemeClr val="tx1"/>
                </a:solidFill>
                <a:latin typeface="メイリオ" panose="020B0604030504040204" pitchFamily="50" charset="-128"/>
                <a:ea typeface="メイリオ" panose="020B0604030504040204" pitchFamily="50" charset="-128"/>
              </a:rPr>
              <a:t>を貸付けます。１年就労継続なら</a:t>
            </a:r>
            <a:r>
              <a:rPr lang="ja-JP" altLang="en-US" sz="1200" b="1" dirty="0">
                <a:solidFill>
                  <a:srgbClr val="EA544F"/>
                </a:solidFill>
                <a:latin typeface="メイリオ" panose="020B0604030504040204" pitchFamily="50" charset="-128"/>
                <a:ea typeface="メイリオ" panose="020B0604030504040204" pitchFamily="50" charset="-128"/>
              </a:rPr>
              <a:t>一括償還免除</a:t>
            </a:r>
            <a:r>
              <a:rPr lang="ja-JP" altLang="en-US" sz="1200" dirty="0">
                <a:solidFill>
                  <a:schemeClr val="tx1"/>
                </a:solidFill>
                <a:latin typeface="メイリオ" panose="020B0604030504040204" pitchFamily="50" charset="-128"/>
                <a:ea typeface="メイリオ" panose="020B0604030504040204" pitchFamily="50" charset="-128"/>
              </a:rPr>
              <a:t>になります</a:t>
            </a:r>
            <a:r>
              <a:rPr lang="ja-JP" altLang="en-US" sz="1200" dirty="0" smtClean="0">
                <a:solidFill>
                  <a:schemeClr val="tx1"/>
                </a:solidFill>
                <a:latin typeface="メイリオ" panose="020B0604030504040204" pitchFamily="50" charset="-128"/>
                <a:ea typeface="メイリオ" panose="020B0604030504040204" pitchFamily="50" charset="-128"/>
              </a:rPr>
              <a:t>。</a:t>
            </a:r>
            <a:endParaRPr lang="en-US" altLang="ja-JP" sz="1200" dirty="0" smtClean="0">
              <a:solidFill>
                <a:schemeClr val="tx1"/>
              </a:solidFill>
              <a:latin typeface="メイリオ" panose="020B0604030504040204" pitchFamily="50" charset="-128"/>
              <a:ea typeface="メイリオ" panose="020B0604030504040204" pitchFamily="50" charset="-128"/>
            </a:endParaRPr>
          </a:p>
          <a:p>
            <a:pPr>
              <a:spcBef>
                <a:spcPts val="1200"/>
              </a:spcBef>
            </a:pPr>
            <a:r>
              <a:rPr lang="ja-JP" altLang="en-US" sz="1200" dirty="0" smtClean="0">
                <a:solidFill>
                  <a:schemeClr val="tx1"/>
                </a:solidFill>
                <a:latin typeface="メイリオ" panose="020B0604030504040204" pitchFamily="50" charset="-128"/>
                <a:ea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rPr>
              <a:t>■</a:t>
            </a:r>
            <a:r>
              <a:rPr lang="ja-JP" altLang="en-US" sz="1050" dirty="0" smtClean="0">
                <a:solidFill>
                  <a:schemeClr val="tx1"/>
                </a:solidFill>
                <a:latin typeface="メイリオ" panose="020B0604030504040204" pitchFamily="50" charset="-128"/>
                <a:ea typeface="メイリオ" panose="020B0604030504040204" pitchFamily="50" charset="-128"/>
              </a:rPr>
              <a:t>詳細</a:t>
            </a:r>
            <a:r>
              <a:rPr lang="ja-JP" altLang="en-US" sz="1050" dirty="0">
                <a:solidFill>
                  <a:schemeClr val="tx1"/>
                </a:solidFill>
                <a:latin typeface="メイリオ" panose="020B0604030504040204" pitchFamily="50" charset="-128"/>
                <a:ea typeface="メイリオ" panose="020B0604030504040204" pitchFamily="50" charset="-128"/>
              </a:rPr>
              <a:t>はお住まいの都道府県（指定都市の方は市役所）までお問い合わせください。</a:t>
            </a:r>
            <a:endParaRPr lang="en-US" altLang="ja-JP" sz="1050" dirty="0">
              <a:solidFill>
                <a:schemeClr val="tx1"/>
              </a:solidFill>
              <a:latin typeface="メイリオ" panose="020B0604030504040204" pitchFamily="50" charset="-128"/>
              <a:ea typeface="メイリオ" panose="020B0604030504040204" pitchFamily="50" charset="-128"/>
            </a:endParaRPr>
          </a:p>
        </p:txBody>
      </p:sp>
      <p:grpSp>
        <p:nvGrpSpPr>
          <p:cNvPr id="2" name="グループ化 1"/>
          <p:cNvGrpSpPr/>
          <p:nvPr/>
        </p:nvGrpSpPr>
        <p:grpSpPr>
          <a:xfrm>
            <a:off x="0" y="929406"/>
            <a:ext cx="6846570" cy="318701"/>
            <a:chOff x="0" y="929406"/>
            <a:chExt cx="6846570" cy="318701"/>
          </a:xfrm>
        </p:grpSpPr>
        <p:sp>
          <p:nvSpPr>
            <p:cNvPr id="48" name="正方形/長方形 47"/>
            <p:cNvSpPr/>
            <p:nvPr/>
          </p:nvSpPr>
          <p:spPr>
            <a:xfrm>
              <a:off x="0" y="929406"/>
              <a:ext cx="6846570" cy="318701"/>
            </a:xfrm>
            <a:prstGeom prst="rect">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1656000" bIns="0" rtlCol="0" anchor="ctr"/>
            <a:lstStyle/>
            <a:p>
              <a:r>
                <a:rPr lang="ja-JP" altLang="en-US" sz="1600" b="1" dirty="0" smtClean="0">
                  <a:solidFill>
                    <a:schemeClr val="tx1">
                      <a:lumMod val="65000"/>
                      <a:lumOff val="35000"/>
                    </a:schemeClr>
                  </a:solidFill>
                  <a:latin typeface="メイリオ" panose="020B0604030504040204" pitchFamily="50" charset="-128"/>
                  <a:ea typeface="メイリオ" panose="020B0604030504040204" pitchFamily="50" charset="-128"/>
                  <a:cs typeface="Noto Sans CJK JP DemiLight" charset="-128"/>
                </a:rPr>
                <a:t>就職活動中の住まいでお悩みの方</a:t>
              </a:r>
              <a:endParaRPr lang="ja-JP" altLang="en-US" sz="1600" b="1" dirty="0">
                <a:solidFill>
                  <a:schemeClr val="tx1">
                    <a:lumMod val="65000"/>
                    <a:lumOff val="35000"/>
                  </a:schemeClr>
                </a:solidFill>
                <a:latin typeface="メイリオ" panose="020B0604030504040204" pitchFamily="50" charset="-128"/>
                <a:ea typeface="メイリオ" panose="020B0604030504040204" pitchFamily="50" charset="-128"/>
                <a:cs typeface="Noto Sans CJK JP DemiLight" charset="-128"/>
              </a:endParaRPr>
            </a:p>
          </p:txBody>
        </p:sp>
        <p:sp>
          <p:nvSpPr>
            <p:cNvPr id="50" name="正方形/長方形 49"/>
            <p:cNvSpPr/>
            <p:nvPr/>
          </p:nvSpPr>
          <p:spPr>
            <a:xfrm>
              <a:off x="0" y="929406"/>
              <a:ext cx="1548000" cy="318701"/>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rIns="0" bIns="0" rtlCol="0" anchor="ctr"/>
            <a:lstStyle/>
            <a:p>
              <a:pPr algn="ctr"/>
              <a:r>
                <a:rPr lang="ja-JP" altLang="en-US" sz="1600" b="1" spc="600" dirty="0" smtClean="0">
                  <a:solidFill>
                    <a:schemeClr val="bg1"/>
                  </a:solidFill>
                  <a:latin typeface="メイリオ" panose="020B0604030504040204" pitchFamily="50" charset="-128"/>
                  <a:ea typeface="メイリオ" panose="020B0604030504040204" pitchFamily="50" charset="-128"/>
                  <a:cs typeface="Noto Sans CJK JP DemiLight" charset="-128"/>
                </a:rPr>
                <a:t>貸付</a:t>
              </a:r>
              <a:endParaRPr lang="ja-JP" altLang="en-US" sz="1600" b="1" spc="600" dirty="0">
                <a:solidFill>
                  <a:schemeClr val="bg1"/>
                </a:solidFill>
                <a:latin typeface="メイリオ" panose="020B0604030504040204" pitchFamily="50" charset="-128"/>
                <a:ea typeface="メイリオ" panose="020B0604030504040204" pitchFamily="50" charset="-128"/>
                <a:cs typeface="Noto Sans CJK JP DemiLight" charset="-128"/>
              </a:endParaRPr>
            </a:p>
          </p:txBody>
        </p:sp>
      </p:grpSp>
      <p:grpSp>
        <p:nvGrpSpPr>
          <p:cNvPr id="4" name="グループ化 3"/>
          <p:cNvGrpSpPr/>
          <p:nvPr/>
        </p:nvGrpSpPr>
        <p:grpSpPr>
          <a:xfrm>
            <a:off x="11430" y="2720752"/>
            <a:ext cx="6846570" cy="318701"/>
            <a:chOff x="11430" y="2720752"/>
            <a:chExt cx="6846570" cy="318701"/>
          </a:xfrm>
        </p:grpSpPr>
        <p:sp>
          <p:nvSpPr>
            <p:cNvPr id="52" name="正方形/長方形 51"/>
            <p:cNvSpPr/>
            <p:nvPr/>
          </p:nvSpPr>
          <p:spPr>
            <a:xfrm>
              <a:off x="11430" y="2720752"/>
              <a:ext cx="6846570" cy="318701"/>
            </a:xfrm>
            <a:prstGeom prst="rect">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1656000" bIns="0" rtlCol="0" anchor="ctr"/>
            <a:lstStyle/>
            <a:p>
              <a:r>
                <a:rPr lang="ja-JP" altLang="en-US" sz="1600" b="1" dirty="0" smtClean="0">
                  <a:solidFill>
                    <a:schemeClr val="tx1">
                      <a:lumMod val="65000"/>
                      <a:lumOff val="35000"/>
                    </a:schemeClr>
                  </a:solidFill>
                  <a:latin typeface="メイリオ" panose="020B0604030504040204" pitchFamily="50" charset="-128"/>
                  <a:ea typeface="メイリオ" panose="020B0604030504040204" pitchFamily="50" charset="-128"/>
                  <a:cs typeface="Noto Sans CJK JP DemiLight" charset="-128"/>
                </a:rPr>
                <a:t>スキルアップを目指す方</a:t>
              </a:r>
              <a:endParaRPr lang="ja-JP" altLang="en-US" sz="1600" b="1" dirty="0">
                <a:solidFill>
                  <a:schemeClr val="tx1">
                    <a:lumMod val="65000"/>
                    <a:lumOff val="35000"/>
                  </a:schemeClr>
                </a:solidFill>
                <a:latin typeface="メイリオ" panose="020B0604030504040204" pitchFamily="50" charset="-128"/>
                <a:ea typeface="メイリオ" panose="020B0604030504040204" pitchFamily="50" charset="-128"/>
                <a:cs typeface="Noto Sans CJK JP DemiLight" charset="-128"/>
              </a:endParaRPr>
            </a:p>
          </p:txBody>
        </p:sp>
        <p:sp>
          <p:nvSpPr>
            <p:cNvPr id="53" name="正方形/長方形 52"/>
            <p:cNvSpPr/>
            <p:nvPr/>
          </p:nvSpPr>
          <p:spPr>
            <a:xfrm>
              <a:off x="11430" y="2720752"/>
              <a:ext cx="1548000" cy="318701"/>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rIns="0" bIns="0" rtlCol="0" anchor="ctr"/>
            <a:lstStyle/>
            <a:p>
              <a:pPr algn="ctr"/>
              <a:r>
                <a:rPr lang="ja-JP" altLang="en-US" sz="1600" b="1" spc="600" dirty="0" smtClean="0">
                  <a:solidFill>
                    <a:schemeClr val="bg1"/>
                  </a:solidFill>
                  <a:latin typeface="メイリオ" panose="020B0604030504040204" pitchFamily="50" charset="-128"/>
                  <a:ea typeface="メイリオ" panose="020B0604030504040204" pitchFamily="50" charset="-128"/>
                  <a:cs typeface="Noto Sans CJK JP DemiLight" charset="-128"/>
                </a:rPr>
                <a:t>職業訓練</a:t>
              </a:r>
              <a:endParaRPr lang="ja-JP" altLang="en-US" sz="1600" b="1" spc="600" dirty="0">
                <a:solidFill>
                  <a:schemeClr val="bg1"/>
                </a:solidFill>
                <a:latin typeface="メイリオ" panose="020B0604030504040204" pitchFamily="50" charset="-128"/>
                <a:ea typeface="メイリオ" panose="020B0604030504040204" pitchFamily="50" charset="-128"/>
                <a:cs typeface="Noto Sans CJK JP DemiLight" charset="-128"/>
              </a:endParaRPr>
            </a:p>
          </p:txBody>
        </p:sp>
      </p:grpSp>
      <p:grpSp>
        <p:nvGrpSpPr>
          <p:cNvPr id="5" name="グループ化 4"/>
          <p:cNvGrpSpPr/>
          <p:nvPr/>
        </p:nvGrpSpPr>
        <p:grpSpPr>
          <a:xfrm>
            <a:off x="11430" y="6177136"/>
            <a:ext cx="6846570" cy="318701"/>
            <a:chOff x="11430" y="6177136"/>
            <a:chExt cx="6846570" cy="318701"/>
          </a:xfrm>
        </p:grpSpPr>
        <p:sp>
          <p:nvSpPr>
            <p:cNvPr id="56" name="正方形/長方形 55"/>
            <p:cNvSpPr/>
            <p:nvPr/>
          </p:nvSpPr>
          <p:spPr>
            <a:xfrm>
              <a:off x="11430" y="6177136"/>
              <a:ext cx="6846570" cy="318701"/>
            </a:xfrm>
            <a:prstGeom prst="rect">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1656000" bIns="0" rtlCol="0" anchor="ctr"/>
            <a:lstStyle/>
            <a:p>
              <a:r>
                <a:rPr lang="ja-JP" altLang="en-US" sz="1600" b="1" dirty="0" smtClean="0">
                  <a:solidFill>
                    <a:schemeClr val="tx1">
                      <a:lumMod val="65000"/>
                      <a:lumOff val="35000"/>
                    </a:schemeClr>
                  </a:solidFill>
                  <a:latin typeface="メイリオ" panose="020B0604030504040204" pitchFamily="50" charset="-128"/>
                  <a:ea typeface="メイリオ" panose="020B0604030504040204" pitchFamily="50" charset="-128"/>
                  <a:cs typeface="Noto Sans CJK JP DemiLight" charset="-128"/>
                </a:rPr>
                <a:t>訓練を受講される方</a:t>
              </a:r>
              <a:endParaRPr lang="ja-JP" altLang="en-US" sz="1600" b="1" dirty="0">
                <a:solidFill>
                  <a:schemeClr val="tx1">
                    <a:lumMod val="65000"/>
                    <a:lumOff val="35000"/>
                  </a:schemeClr>
                </a:solidFill>
                <a:latin typeface="メイリオ" panose="020B0604030504040204" pitchFamily="50" charset="-128"/>
                <a:ea typeface="メイリオ" panose="020B0604030504040204" pitchFamily="50" charset="-128"/>
                <a:cs typeface="Noto Sans CJK JP DemiLight" charset="-128"/>
              </a:endParaRPr>
            </a:p>
          </p:txBody>
        </p:sp>
        <p:sp>
          <p:nvSpPr>
            <p:cNvPr id="57" name="正方形/長方形 56"/>
            <p:cNvSpPr/>
            <p:nvPr/>
          </p:nvSpPr>
          <p:spPr>
            <a:xfrm>
              <a:off x="11430" y="6177136"/>
              <a:ext cx="1548000" cy="318701"/>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rIns="0" bIns="0" rtlCol="0" anchor="ctr"/>
            <a:lstStyle/>
            <a:p>
              <a:pPr algn="ctr"/>
              <a:r>
                <a:rPr lang="ja-JP" altLang="en-US" sz="1600" b="1" spc="600" dirty="0" smtClean="0">
                  <a:solidFill>
                    <a:schemeClr val="bg1"/>
                  </a:solidFill>
                  <a:latin typeface="メイリオ" panose="020B0604030504040204" pitchFamily="50" charset="-128"/>
                  <a:ea typeface="メイリオ" panose="020B0604030504040204" pitchFamily="50" charset="-128"/>
                  <a:cs typeface="Noto Sans CJK JP DemiLight" charset="-128"/>
                </a:rPr>
                <a:t>受講費支援</a:t>
              </a:r>
              <a:endParaRPr lang="ja-JP" altLang="en-US" sz="1600" b="1" spc="600" dirty="0">
                <a:solidFill>
                  <a:schemeClr val="bg1"/>
                </a:solidFill>
                <a:latin typeface="メイリオ" panose="020B0604030504040204" pitchFamily="50" charset="-128"/>
                <a:ea typeface="メイリオ" panose="020B0604030504040204" pitchFamily="50" charset="-128"/>
                <a:cs typeface="Noto Sans CJK JP DemiLight" charset="-128"/>
              </a:endParaRPr>
            </a:p>
          </p:txBody>
        </p:sp>
      </p:grpSp>
      <p:pic>
        <p:nvPicPr>
          <p:cNvPr id="17" name="図 16"/>
          <p:cNvPicPr>
            <a:picLocks noChangeAspect="1"/>
          </p:cNvPicPr>
          <p:nvPr/>
        </p:nvPicPr>
        <p:blipFill>
          <a:blip r:embed="rId2"/>
          <a:stretch>
            <a:fillRect/>
          </a:stretch>
        </p:blipFill>
        <p:spPr>
          <a:xfrm>
            <a:off x="2739667" y="9384853"/>
            <a:ext cx="1378667" cy="497333"/>
          </a:xfrm>
          <a:prstGeom prst="rect">
            <a:avLst/>
          </a:prstGeom>
        </p:spPr>
      </p:pic>
    </p:spTree>
    <p:extLst>
      <p:ext uri="{BB962C8B-B14F-4D97-AF65-F5344CB8AC3E}">
        <p14:creationId xmlns:p14="http://schemas.microsoft.com/office/powerpoint/2010/main" val="3915558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docProps/app.xml><?xml version="1.0" encoding="utf-8"?>
<Properties xmlns="http://schemas.openxmlformats.org/officeDocument/2006/extended-properties" xmlns:vt="http://schemas.openxmlformats.org/officeDocument/2006/docPropsVTypes">
  <Template>blank</Template>
  <TotalTime>719</TotalTime>
  <Words>333</Words>
  <Application>Microsoft Office PowerPoint</Application>
  <PresentationFormat>A4 210 x 297 mm</PresentationFormat>
  <Paragraphs>63</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Ｐゴシック</vt:lpstr>
      <vt:lpstr>Noto Sans CJK JP DemiLight</vt:lpstr>
      <vt:lpstr>Meiryo</vt:lpstr>
      <vt:lpstr>Meiryo</vt:lpstr>
      <vt:lpstr>Arial</vt:lpstr>
      <vt:lpstr>Calibri</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中村 舞(nakamura-maiaa)</dc:creator>
  <cp:lastModifiedBy>白田 雅哉</cp:lastModifiedBy>
  <cp:revision>80</cp:revision>
  <cp:lastPrinted>2021-04-23T00:58:38Z</cp:lastPrinted>
  <dcterms:created xsi:type="dcterms:W3CDTF">2021-04-05T05:41:24Z</dcterms:created>
  <dcterms:modified xsi:type="dcterms:W3CDTF">2021-07-05T06:31:50Z</dcterms:modified>
</cp:coreProperties>
</file>